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Sora SemiBold"/>
      <p:regular r:id="rId31"/>
      <p:bold r:id="rId32"/>
    </p:embeddedFont>
    <p:embeddedFont>
      <p:font typeface="Roboto"/>
      <p:regular r:id="rId33"/>
      <p:bold r:id="rId34"/>
      <p:italic r:id="rId35"/>
      <p:boldItalic r:id="rId36"/>
    </p:embeddedFont>
    <p:embeddedFont>
      <p:font typeface="Work Sans Medium"/>
      <p:regular r:id="rId37"/>
      <p:bold r:id="rId38"/>
      <p:italic r:id="rId39"/>
      <p:boldItalic r:id="rId40"/>
    </p:embeddedFont>
    <p:embeddedFont>
      <p:font typeface="Work Sans"/>
      <p:regular r:id="rId41"/>
      <p:bold r:id="rId42"/>
      <p:italic r:id="rId43"/>
      <p:boldItalic r:id="rId44"/>
    </p:embeddedFont>
    <p:embeddedFont>
      <p:font typeface="Work Sans SemiBold"/>
      <p:regular r:id="rId45"/>
      <p:bold r:id="rId46"/>
      <p:italic r:id="rId47"/>
      <p:boldItalic r:id="rId48"/>
    </p:embeddedFont>
    <p:embeddedFont>
      <p:font typeface="Sora ExtraBold"/>
      <p:bold r:id="rId49"/>
    </p:embeddedFont>
    <p:embeddedFont>
      <p:font typeface="Sora"/>
      <p:regular r:id="rId50"/>
      <p:bold r:id="rId51"/>
    </p:embeddedFont>
    <p:embeddedFont>
      <p:font typeface="Sora Medium"/>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j+VFLOI+ADYcIbelKAsieRyrVS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WorkSansMedium-boldItalic.fntdata"/><Relationship Id="rId42" Type="http://schemas.openxmlformats.org/officeDocument/2006/relationships/font" Target="fonts/WorkSans-bold.fntdata"/><Relationship Id="rId41" Type="http://schemas.openxmlformats.org/officeDocument/2006/relationships/font" Target="fonts/WorkSans-regular.fntdata"/><Relationship Id="rId44" Type="http://schemas.openxmlformats.org/officeDocument/2006/relationships/font" Target="fonts/WorkSans-boldItalic.fntdata"/><Relationship Id="rId43" Type="http://schemas.openxmlformats.org/officeDocument/2006/relationships/font" Target="fonts/WorkSans-italic.fntdata"/><Relationship Id="rId46" Type="http://schemas.openxmlformats.org/officeDocument/2006/relationships/font" Target="fonts/WorkSansSemiBold-bold.fntdata"/><Relationship Id="rId45" Type="http://schemas.openxmlformats.org/officeDocument/2006/relationships/font" Target="fonts/WorkSa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SemiBold-boldItalic.fntdata"/><Relationship Id="rId47" Type="http://schemas.openxmlformats.org/officeDocument/2006/relationships/font" Target="fonts/WorkSansSemiBold-italic.fntdata"/><Relationship Id="rId49" Type="http://schemas.openxmlformats.org/officeDocument/2006/relationships/font" Target="fonts/Sora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raSemiBold-regular.fntdata"/><Relationship Id="rId30" Type="http://schemas.openxmlformats.org/officeDocument/2006/relationships/slide" Target="slides/slide26.xml"/><Relationship Id="rId33" Type="http://schemas.openxmlformats.org/officeDocument/2006/relationships/font" Target="fonts/Roboto-regular.fntdata"/><Relationship Id="rId32" Type="http://schemas.openxmlformats.org/officeDocument/2006/relationships/font" Target="fonts/SoraSemiBold-bold.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WorkSansMedium-regular.fntdata"/><Relationship Id="rId36" Type="http://schemas.openxmlformats.org/officeDocument/2006/relationships/font" Target="fonts/Roboto-boldItalic.fntdata"/><Relationship Id="rId39" Type="http://schemas.openxmlformats.org/officeDocument/2006/relationships/font" Target="fonts/WorkSansMedium-italic.fntdata"/><Relationship Id="rId38" Type="http://schemas.openxmlformats.org/officeDocument/2006/relationships/font" Target="fonts/WorkSans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Sora-bold.fntdata"/><Relationship Id="rId50" Type="http://schemas.openxmlformats.org/officeDocument/2006/relationships/font" Target="fonts/Sora-regular.fntdata"/><Relationship Id="rId53" Type="http://schemas.openxmlformats.org/officeDocument/2006/relationships/font" Target="fonts/SoraMedium-bold.fntdata"/><Relationship Id="rId52" Type="http://schemas.openxmlformats.org/officeDocument/2006/relationships/font" Target="fonts/SoraMedium-regular.fntdata"/><Relationship Id="rId11" Type="http://schemas.openxmlformats.org/officeDocument/2006/relationships/slide" Target="slides/slide7.xml"/><Relationship Id="rId10" Type="http://schemas.openxmlformats.org/officeDocument/2006/relationships/slide" Target="slides/slide6.xml"/><Relationship Id="rId54"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ef2567187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ef256718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1fc49ee2e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2" name="Google Shape;1052;g11fc49ee2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1fc49ee2e3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9" name="Google Shape;1069;g11fc49ee2e3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eef2567187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eef256718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33b439015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g133b439015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33b439015c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Explicar en qué consisten cada una de las características mencionadas</a:t>
            </a:r>
            <a:endParaRPr/>
          </a:p>
        </p:txBody>
      </p:sp>
      <p:sp>
        <p:nvSpPr>
          <p:cNvPr id="1120" name="Google Shape;1120;g133b439015c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eef2567187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eef256718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30d28ebad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4" name="Google Shape;1174;g130d28ebadc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33b439015c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6" name="Google Shape;1186;g133b439015c_0_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33b439015c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1" name="Google Shape;1201;g133b439015c_0_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33b439015c_0_9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6" name="Google Shape;1236;g133b439015c_0_9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f1a32b4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f1a32b4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33b439015c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0" name="Google Shape;1270;g133b439015c_0_5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eef2567187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eef256718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eef2567187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eef256718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31845d35d2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g131845d35d2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31845d35d2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4" name="Google Shape;1344;g131845d35d2_0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eef2567187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eef256718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eef2567187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eef256718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f9a02d69b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2f9a02d69b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f9a02d6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f9a02d69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f9a02d69b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12f9a02d69b_2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f9a02d69b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¿Alguien nos podría dar un ejemplo de una base de datos? ¿Por qué eso sería una base?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07" name="Google Shape;407;g12f9a02d69b_2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08eec695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 name="Google Shape;435;g1308eec695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c49ee2e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11fc49ee2e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gif"/><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type="title">
  <p:cSld name="TITLE">
    <p:bg>
      <p:bgPr>
        <a:solidFill>
          <a:srgbClr val="0D1724"/>
        </a:solidFill>
      </p:bgPr>
    </p:bg>
    <p:spTree>
      <p:nvGrpSpPr>
        <p:cNvPr id="9" name="Shape 9"/>
        <p:cNvGrpSpPr/>
        <p:nvPr/>
      </p:nvGrpSpPr>
      <p:grpSpPr>
        <a:xfrm>
          <a:off x="0" y="0"/>
          <a:ext cx="0" cy="0"/>
          <a:chOff x="0" y="0"/>
          <a:chExt cx="0" cy="0"/>
        </a:xfrm>
      </p:grpSpPr>
      <p:sp>
        <p:nvSpPr>
          <p:cNvPr id="10" name="Google Shape;10;g1eef2567187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1" name="Google Shape;11;g1eef2567187_0_4"/>
          <p:cNvSpPr/>
          <p:nvPr/>
        </p:nvSpPr>
        <p:spPr>
          <a:xfrm>
            <a:off x="-1024275" y="125357"/>
            <a:ext cx="548700" cy="5487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eef2567187_0_4"/>
          <p:cNvSpPr/>
          <p:nvPr/>
        </p:nvSpPr>
        <p:spPr>
          <a:xfrm>
            <a:off x="-1024275" y="1444538"/>
            <a:ext cx="548700" cy="548700"/>
          </a:xfrm>
          <a:prstGeom prst="ellipse">
            <a:avLst/>
          </a:prstGeom>
          <a:solidFill>
            <a:srgbClr val="0049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eef2567187_0_4"/>
          <p:cNvSpPr/>
          <p:nvPr/>
        </p:nvSpPr>
        <p:spPr>
          <a:xfrm>
            <a:off x="-1024275" y="784959"/>
            <a:ext cx="548700" cy="548700"/>
          </a:xfrm>
          <a:prstGeom prst="ellipse">
            <a:avLst/>
          </a:prstGeom>
          <a:solidFill>
            <a:srgbClr val="0D1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1eef2567187_0_4"/>
          <p:cNvSpPr/>
          <p:nvPr/>
        </p:nvSpPr>
        <p:spPr>
          <a:xfrm>
            <a:off x="-1024275" y="2072150"/>
            <a:ext cx="548700" cy="548700"/>
          </a:xfrm>
          <a:prstGeom prst="ellipse">
            <a:avLst/>
          </a:prstGeom>
          <a:solidFill>
            <a:srgbClr val="3D5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eef2567187_0_4"/>
          <p:cNvSpPr/>
          <p:nvPr/>
        </p:nvSpPr>
        <p:spPr>
          <a:xfrm>
            <a:off x="-1024275" y="2699743"/>
            <a:ext cx="548700" cy="548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g1eef2567187_0_4"/>
          <p:cNvPicPr preferRelativeResize="0"/>
          <p:nvPr/>
        </p:nvPicPr>
        <p:blipFill>
          <a:blip r:embed="rId2">
            <a:alphaModFix/>
          </a:blip>
          <a:stretch>
            <a:fillRect/>
          </a:stretch>
        </p:blipFill>
        <p:spPr>
          <a:xfrm flipH="1">
            <a:off x="3" y="-42375"/>
            <a:ext cx="9143997" cy="5185875"/>
          </a:xfrm>
          <a:prstGeom prst="rect">
            <a:avLst/>
          </a:prstGeom>
          <a:noFill/>
          <a:ln>
            <a:noFill/>
          </a:ln>
        </p:spPr>
      </p:pic>
      <p:pic>
        <p:nvPicPr>
          <p:cNvPr id="17" name="Google Shape;17;g1eef2567187_0_4"/>
          <p:cNvPicPr preferRelativeResize="0"/>
          <p:nvPr/>
        </p:nvPicPr>
        <p:blipFill>
          <a:blip r:embed="rId3">
            <a:alphaModFix/>
          </a:blip>
          <a:stretch>
            <a:fillRect/>
          </a:stretch>
        </p:blipFill>
        <p:spPr>
          <a:xfrm>
            <a:off x="7193250" y="565250"/>
            <a:ext cx="1676948" cy="463451"/>
          </a:xfrm>
          <a:prstGeom prst="rect">
            <a:avLst/>
          </a:prstGeom>
          <a:noFill/>
          <a:ln>
            <a:noFill/>
          </a:ln>
        </p:spPr>
      </p:pic>
      <p:pic>
        <p:nvPicPr>
          <p:cNvPr id="18" name="Google Shape;18;g1eef2567187_0_4"/>
          <p:cNvPicPr preferRelativeResize="0"/>
          <p:nvPr/>
        </p:nvPicPr>
        <p:blipFill rotWithShape="1">
          <a:blip r:embed="rId4">
            <a:alphaModFix/>
          </a:blip>
          <a:srcRect b="0" l="13534" r="22742" t="0"/>
          <a:stretch/>
        </p:blipFill>
        <p:spPr>
          <a:xfrm>
            <a:off x="422275" y="484896"/>
            <a:ext cx="3550465" cy="4709998"/>
          </a:xfrm>
          <a:prstGeom prst="rect">
            <a:avLst/>
          </a:prstGeom>
          <a:noFill/>
          <a:ln>
            <a:noFill/>
          </a:ln>
        </p:spPr>
      </p:pic>
      <p:pic>
        <p:nvPicPr>
          <p:cNvPr id="19" name="Google Shape;19;g1eef2567187_0_4"/>
          <p:cNvPicPr preferRelativeResize="0"/>
          <p:nvPr/>
        </p:nvPicPr>
        <p:blipFill rotWithShape="1">
          <a:blip r:embed="rId5">
            <a:alphaModFix/>
          </a:blip>
          <a:srcRect b="6130" l="44154" r="13688" t="14460"/>
          <a:stretch/>
        </p:blipFill>
        <p:spPr>
          <a:xfrm>
            <a:off x="2013752" y="1207290"/>
            <a:ext cx="3938498" cy="4946011"/>
          </a:xfrm>
          <a:prstGeom prst="rect">
            <a:avLst/>
          </a:prstGeom>
          <a:noFill/>
          <a:ln>
            <a:noFill/>
          </a:ln>
        </p:spPr>
      </p:pic>
      <p:sp>
        <p:nvSpPr>
          <p:cNvPr id="20" name="Google Shape;20;g1eef2567187_0_4"/>
          <p:cNvSpPr/>
          <p:nvPr/>
        </p:nvSpPr>
        <p:spPr>
          <a:xfrm>
            <a:off x="589775" y="1604975"/>
            <a:ext cx="28500" cy="358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 name="Google Shape;21;g1eef2567187_0_4"/>
          <p:cNvSpPr txBox="1"/>
          <p:nvPr>
            <p:ph type="ctrTitle"/>
          </p:nvPr>
        </p:nvSpPr>
        <p:spPr>
          <a:xfrm rot="-5400000">
            <a:off x="-276725" y="580425"/>
            <a:ext cx="15297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22" name="Google Shape;22;g1eef2567187_0_4"/>
          <p:cNvSpPr txBox="1"/>
          <p:nvPr>
            <p:ph idx="2" type="ctrTitle"/>
          </p:nvPr>
        </p:nvSpPr>
        <p:spPr>
          <a:xfrm>
            <a:off x="5169200" y="1716975"/>
            <a:ext cx="20412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C00CC"/>
              </a:buClr>
              <a:buSzPts val="1800"/>
              <a:buNone/>
              <a:defRPr sz="1800">
                <a:solidFill>
                  <a:srgbClr val="CC00CC"/>
                </a:solidFill>
              </a:defRPr>
            </a:lvl1pPr>
            <a:lvl2pPr lvl="1" rtl="0">
              <a:spcBef>
                <a:spcPts val="0"/>
              </a:spcBef>
              <a:spcAft>
                <a:spcPts val="0"/>
              </a:spcAft>
              <a:buClr>
                <a:srgbClr val="CC00CC"/>
              </a:buClr>
              <a:buSzPts val="1200"/>
              <a:buNone/>
              <a:defRPr sz="1200">
                <a:solidFill>
                  <a:srgbClr val="CC00CC"/>
                </a:solidFill>
              </a:defRPr>
            </a:lvl2pPr>
            <a:lvl3pPr lvl="2" rtl="0">
              <a:spcBef>
                <a:spcPts val="0"/>
              </a:spcBef>
              <a:spcAft>
                <a:spcPts val="0"/>
              </a:spcAft>
              <a:buClr>
                <a:srgbClr val="CC00CC"/>
              </a:buClr>
              <a:buSzPts val="1200"/>
              <a:buNone/>
              <a:defRPr sz="1200">
                <a:solidFill>
                  <a:srgbClr val="CC00CC"/>
                </a:solidFill>
              </a:defRPr>
            </a:lvl3pPr>
            <a:lvl4pPr lvl="3" rtl="0">
              <a:spcBef>
                <a:spcPts val="0"/>
              </a:spcBef>
              <a:spcAft>
                <a:spcPts val="0"/>
              </a:spcAft>
              <a:buClr>
                <a:srgbClr val="CC00CC"/>
              </a:buClr>
              <a:buSzPts val="1200"/>
              <a:buNone/>
              <a:defRPr sz="1200">
                <a:solidFill>
                  <a:srgbClr val="CC00CC"/>
                </a:solidFill>
              </a:defRPr>
            </a:lvl4pPr>
            <a:lvl5pPr lvl="4" rtl="0">
              <a:spcBef>
                <a:spcPts val="0"/>
              </a:spcBef>
              <a:spcAft>
                <a:spcPts val="0"/>
              </a:spcAft>
              <a:buClr>
                <a:srgbClr val="CC00CC"/>
              </a:buClr>
              <a:buSzPts val="1200"/>
              <a:buNone/>
              <a:defRPr sz="1200">
                <a:solidFill>
                  <a:srgbClr val="CC00CC"/>
                </a:solidFill>
              </a:defRPr>
            </a:lvl5pPr>
            <a:lvl6pPr lvl="5" rtl="0">
              <a:spcBef>
                <a:spcPts val="0"/>
              </a:spcBef>
              <a:spcAft>
                <a:spcPts val="0"/>
              </a:spcAft>
              <a:buClr>
                <a:srgbClr val="CC00CC"/>
              </a:buClr>
              <a:buSzPts val="1200"/>
              <a:buNone/>
              <a:defRPr sz="1200">
                <a:solidFill>
                  <a:srgbClr val="CC00CC"/>
                </a:solidFill>
              </a:defRPr>
            </a:lvl6pPr>
            <a:lvl7pPr lvl="6" rtl="0">
              <a:spcBef>
                <a:spcPts val="0"/>
              </a:spcBef>
              <a:spcAft>
                <a:spcPts val="0"/>
              </a:spcAft>
              <a:buClr>
                <a:srgbClr val="CC00CC"/>
              </a:buClr>
              <a:buSzPts val="1200"/>
              <a:buNone/>
              <a:defRPr sz="1200">
                <a:solidFill>
                  <a:srgbClr val="CC00CC"/>
                </a:solidFill>
              </a:defRPr>
            </a:lvl7pPr>
            <a:lvl8pPr lvl="7" rtl="0">
              <a:spcBef>
                <a:spcPts val="0"/>
              </a:spcBef>
              <a:spcAft>
                <a:spcPts val="0"/>
              </a:spcAft>
              <a:buClr>
                <a:srgbClr val="CC00CC"/>
              </a:buClr>
              <a:buSzPts val="1200"/>
              <a:buNone/>
              <a:defRPr sz="1200">
                <a:solidFill>
                  <a:srgbClr val="CC00CC"/>
                </a:solidFill>
              </a:defRPr>
            </a:lvl8pPr>
            <a:lvl9pPr lvl="8" rtl="0">
              <a:spcBef>
                <a:spcPts val="0"/>
              </a:spcBef>
              <a:spcAft>
                <a:spcPts val="0"/>
              </a:spcAft>
              <a:buClr>
                <a:srgbClr val="CC00CC"/>
              </a:buClr>
              <a:buSzPts val="1200"/>
              <a:buNone/>
              <a:defRPr sz="1200">
                <a:solidFill>
                  <a:srgbClr val="CC00CC"/>
                </a:solidFill>
              </a:defRPr>
            </a:lvl9pPr>
          </a:lstStyle>
          <a:p/>
        </p:txBody>
      </p:sp>
      <p:sp>
        <p:nvSpPr>
          <p:cNvPr id="23" name="Google Shape;23;g1eef2567187_0_4"/>
          <p:cNvSpPr txBox="1"/>
          <p:nvPr>
            <p:ph idx="3" type="ctrTitle"/>
          </p:nvPr>
        </p:nvSpPr>
        <p:spPr>
          <a:xfrm>
            <a:off x="5169200" y="1924875"/>
            <a:ext cx="33606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24" name="Google Shape;24;g1eef2567187_0_4"/>
          <p:cNvSpPr/>
          <p:nvPr/>
        </p:nvSpPr>
        <p:spPr>
          <a:xfrm rot="-5400000">
            <a:off x="7247975" y="1314988"/>
            <a:ext cx="28500" cy="3944400"/>
          </a:xfrm>
          <a:prstGeom prst="rect">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 name="Google Shape;25;g1eef2567187_0_4"/>
          <p:cNvSpPr txBox="1"/>
          <p:nvPr>
            <p:ph idx="4" type="ctrTitle"/>
          </p:nvPr>
        </p:nvSpPr>
        <p:spPr>
          <a:xfrm>
            <a:off x="5169200" y="3256950"/>
            <a:ext cx="32577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pic>
        <p:nvPicPr>
          <p:cNvPr id="26" name="Google Shape;26;g1eef2567187_0_4"/>
          <p:cNvPicPr preferRelativeResize="0"/>
          <p:nvPr/>
        </p:nvPicPr>
        <p:blipFill rotWithShape="1">
          <a:blip r:embed="rId6">
            <a:alphaModFix/>
          </a:blip>
          <a:srcRect b="0" l="0" r="0" t="0"/>
          <a:stretch/>
        </p:blipFill>
        <p:spPr>
          <a:xfrm>
            <a:off x="5240125" y="4213000"/>
            <a:ext cx="3781023" cy="500331"/>
          </a:xfrm>
          <a:prstGeom prst="rect">
            <a:avLst/>
          </a:prstGeom>
          <a:noFill/>
          <a:ln>
            <a:noFill/>
          </a:ln>
        </p:spPr>
      </p:pic>
    </p:spTree>
  </p:cSld>
  <p:clrMapOvr>
    <a:masterClrMapping/>
  </p:clrMapOvr>
  <p:extLst>
    <p:ext uri="{DCECCB84-F9BA-43D5-87BE-67443E8EF086}">
      <p15:sldGuideLst>
        <p15:guide id="1" pos="389">
          <p15:clr>
            <a:srgbClr val="FA7B17"/>
          </p15:clr>
        </p15:guide>
        <p15:guide id="2" orient="horz" pos="1302">
          <p15:clr>
            <a:srgbClr val="FA7B17"/>
          </p15:clr>
        </p15:guide>
        <p15:guide id="3" orient="horz" pos="2046">
          <p15:clr>
            <a:srgbClr val="FA7B17"/>
          </p15:clr>
        </p15:guide>
        <p15:guide id="4" pos="5588">
          <p15:clr>
            <a:srgbClr val="FA7B17"/>
          </p15:clr>
        </p15:guide>
        <p15:guide id="5" pos="3301">
          <p15:clr>
            <a:srgbClr val="FA7B17"/>
          </p15:clr>
        </p15:guide>
        <p15:guide id="6" pos="4575">
          <p15:clr>
            <a:srgbClr val="FA7B17"/>
          </p15:clr>
        </p15:guide>
        <p15:guide id="7" orient="horz" pos="356">
          <p15:clr>
            <a:srgbClr val="FA7B17"/>
          </p15:clr>
        </p15:guide>
        <p15:guide id="8" orient="horz" pos="66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2_1_1">
    <p:bg>
      <p:bgPr>
        <a:solidFill>
          <a:schemeClr val="lt1"/>
        </a:solidFill>
      </p:bgPr>
    </p:bg>
    <p:spTree>
      <p:nvGrpSpPr>
        <p:cNvPr id="233" name="Shape 233"/>
        <p:cNvGrpSpPr/>
        <p:nvPr/>
      </p:nvGrpSpPr>
      <p:grpSpPr>
        <a:xfrm>
          <a:off x="0" y="0"/>
          <a:ext cx="0" cy="0"/>
          <a:chOff x="0" y="0"/>
          <a:chExt cx="0" cy="0"/>
        </a:xfrm>
      </p:grpSpPr>
      <p:sp>
        <p:nvSpPr>
          <p:cNvPr id="234" name="Google Shape;234;g1eef2567187_0_228"/>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235" name="Google Shape;235;g1eef2567187_0_228"/>
          <p:cNvGrpSpPr/>
          <p:nvPr/>
        </p:nvGrpSpPr>
        <p:grpSpPr>
          <a:xfrm>
            <a:off x="8482562" y="255981"/>
            <a:ext cx="427701" cy="461706"/>
            <a:chOff x="3398625" y="2806025"/>
            <a:chExt cx="521650" cy="563125"/>
          </a:xfrm>
        </p:grpSpPr>
        <p:sp>
          <p:nvSpPr>
            <p:cNvPr id="236" name="Google Shape;236;g1eef2567187_0_228"/>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eef2567187_0_228"/>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eef2567187_0_228"/>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g1eef2567187_0_228"/>
          <p:cNvSpPr/>
          <p:nvPr/>
        </p:nvSpPr>
        <p:spPr>
          <a:xfrm>
            <a:off x="-2840427" y="-1134864"/>
            <a:ext cx="6671400" cy="66714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240" name="Google Shape;240;g1eef2567187_0_228"/>
          <p:cNvPicPr preferRelativeResize="0"/>
          <p:nvPr/>
        </p:nvPicPr>
        <p:blipFill rotWithShape="1">
          <a:blip r:embed="rId2">
            <a:alphaModFix/>
          </a:blip>
          <a:srcRect b="13133" l="15682" r="10793" t="14387"/>
          <a:stretch/>
        </p:blipFill>
        <p:spPr>
          <a:xfrm rot="-1182083">
            <a:off x="555865" y="561116"/>
            <a:ext cx="4016441" cy="3959568"/>
          </a:xfrm>
          <a:prstGeom prst="rect">
            <a:avLst/>
          </a:prstGeom>
          <a:noFill/>
          <a:ln>
            <a:noFill/>
          </a:ln>
        </p:spPr>
      </p:pic>
      <p:sp>
        <p:nvSpPr>
          <p:cNvPr id="241" name="Google Shape;241;g1eef2567187_0_228"/>
          <p:cNvSpPr txBox="1"/>
          <p:nvPr/>
        </p:nvSpPr>
        <p:spPr>
          <a:xfrm>
            <a:off x="5015897" y="1948514"/>
            <a:ext cx="3633300" cy="1246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7200"/>
              <a:buFont typeface="Sora"/>
              <a:buNone/>
            </a:pPr>
            <a:r>
              <a:rPr b="1" i="0" lang="es" sz="7200" u="none" cap="none" strike="noStrike">
                <a:solidFill>
                  <a:srgbClr val="162031"/>
                </a:solidFill>
                <a:latin typeface="Sora"/>
                <a:ea typeface="Sora"/>
                <a:cs typeface="Sora"/>
                <a:sym typeface="Sora"/>
              </a:rPr>
              <a:t>Break</a:t>
            </a:r>
            <a:endParaRPr b="1" i="0" sz="7200" u="none" cap="none" strike="noStrike">
              <a:solidFill>
                <a:srgbClr val="162031"/>
              </a:solidFill>
              <a:latin typeface="Sora"/>
              <a:ea typeface="Sora"/>
              <a:cs typeface="Sora"/>
              <a:sym typeface="Sora"/>
            </a:endParaRPr>
          </a:p>
        </p:txBody>
      </p:sp>
      <p:pic>
        <p:nvPicPr>
          <p:cNvPr id="242" name="Google Shape;242;g1eef2567187_0_228"/>
          <p:cNvPicPr preferRelativeResize="0"/>
          <p:nvPr/>
        </p:nvPicPr>
        <p:blipFill>
          <a:blip r:embed="rId3">
            <a:alphaModFix/>
          </a:blip>
          <a:stretch>
            <a:fillRect/>
          </a:stretch>
        </p:blipFill>
        <p:spPr>
          <a:xfrm>
            <a:off x="7664675" y="4505663"/>
            <a:ext cx="1205524" cy="333187"/>
          </a:xfrm>
          <a:prstGeom prst="rect">
            <a:avLst/>
          </a:prstGeom>
          <a:noFill/>
          <a:ln>
            <a:noFill/>
          </a:ln>
        </p:spPr>
      </p:pic>
      <p:sp>
        <p:nvSpPr>
          <p:cNvPr id="243" name="Google Shape;243;g1eef2567187_0_228"/>
          <p:cNvSpPr txBox="1"/>
          <p:nvPr>
            <p:ph type="title"/>
          </p:nvPr>
        </p:nvSpPr>
        <p:spPr>
          <a:xfrm>
            <a:off x="5093250" y="2926625"/>
            <a:ext cx="2755200" cy="36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00CC"/>
              </a:buClr>
              <a:buSzPts val="1400"/>
              <a:buFont typeface="Work Sans Medium"/>
              <a:buNone/>
              <a:defRPr b="0" sz="14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ily">
  <p:cSld name="CUSTOM_2_1_1_1">
    <p:bg>
      <p:bgPr>
        <a:solidFill>
          <a:schemeClr val="lt1"/>
        </a:solidFill>
      </p:bgPr>
    </p:bg>
    <p:spTree>
      <p:nvGrpSpPr>
        <p:cNvPr id="244" name="Shape 244"/>
        <p:cNvGrpSpPr/>
        <p:nvPr/>
      </p:nvGrpSpPr>
      <p:grpSpPr>
        <a:xfrm>
          <a:off x="0" y="0"/>
          <a:ext cx="0" cy="0"/>
          <a:chOff x="0" y="0"/>
          <a:chExt cx="0" cy="0"/>
        </a:xfrm>
      </p:grpSpPr>
      <p:sp>
        <p:nvSpPr>
          <p:cNvPr id="245" name="Google Shape;245;g1eef2567187_0_239"/>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246" name="Google Shape;246;g1eef2567187_0_239"/>
          <p:cNvGrpSpPr/>
          <p:nvPr/>
        </p:nvGrpSpPr>
        <p:grpSpPr>
          <a:xfrm>
            <a:off x="8482562" y="255981"/>
            <a:ext cx="427701" cy="461706"/>
            <a:chOff x="3398625" y="2806025"/>
            <a:chExt cx="521650" cy="563125"/>
          </a:xfrm>
        </p:grpSpPr>
        <p:sp>
          <p:nvSpPr>
            <p:cNvPr id="247" name="Google Shape;247;g1eef2567187_0_239"/>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eef2567187_0_239"/>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eef2567187_0_239"/>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 name="Google Shape;250;g1eef2567187_0_239"/>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251" name="Google Shape;251;g1eef2567187_0_239"/>
          <p:cNvSpPr/>
          <p:nvPr/>
        </p:nvSpPr>
        <p:spPr>
          <a:xfrm>
            <a:off x="-5587261" y="-1799546"/>
            <a:ext cx="8895000" cy="88950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g1eef2567187_0_239"/>
          <p:cNvPicPr preferRelativeResize="0"/>
          <p:nvPr/>
        </p:nvPicPr>
        <p:blipFill rotWithShape="1">
          <a:blip r:embed="rId3">
            <a:alphaModFix/>
          </a:blip>
          <a:srcRect b="0" l="0" r="0" t="0"/>
          <a:stretch/>
        </p:blipFill>
        <p:spPr>
          <a:xfrm>
            <a:off x="-2995363" y="-892451"/>
            <a:ext cx="6436449" cy="6436449"/>
          </a:xfrm>
          <a:prstGeom prst="rect">
            <a:avLst/>
          </a:prstGeom>
          <a:noFill/>
          <a:ln>
            <a:noFill/>
          </a:ln>
        </p:spPr>
      </p:pic>
      <p:sp>
        <p:nvSpPr>
          <p:cNvPr id="253" name="Google Shape;253;g1eef2567187_0_239"/>
          <p:cNvSpPr txBox="1"/>
          <p:nvPr/>
        </p:nvSpPr>
        <p:spPr>
          <a:xfrm>
            <a:off x="4088800" y="1760069"/>
            <a:ext cx="52197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0"/>
              <a:buFont typeface="Arial"/>
              <a:buNone/>
            </a:pPr>
            <a:r>
              <a:rPr b="1" i="0" lang="es" sz="10500" u="none" cap="none" strike="noStrike">
                <a:solidFill>
                  <a:srgbClr val="162031"/>
                </a:solidFill>
                <a:latin typeface="Sora"/>
                <a:ea typeface="Sora"/>
                <a:cs typeface="Sora"/>
                <a:sym typeface="Sora"/>
              </a:rPr>
              <a:t>Daily</a:t>
            </a:r>
            <a:endParaRPr b="1" i="0" sz="10500" u="none" cap="none" strike="noStrike">
              <a:solidFill>
                <a:srgbClr val="162031"/>
              </a:solidFill>
              <a:latin typeface="Sora"/>
              <a:ea typeface="Sora"/>
              <a:cs typeface="Sora"/>
              <a:sym typeface="Sora"/>
            </a:endParaRPr>
          </a:p>
        </p:txBody>
      </p:sp>
      <p:sp>
        <p:nvSpPr>
          <p:cNvPr id="254" name="Google Shape;254;g1eef2567187_0_239"/>
          <p:cNvSpPr txBox="1"/>
          <p:nvPr/>
        </p:nvSpPr>
        <p:spPr>
          <a:xfrm>
            <a:off x="4279300" y="3119432"/>
            <a:ext cx="44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CC00CC"/>
                </a:solidFill>
                <a:latin typeface="Work Sans Medium"/>
                <a:ea typeface="Work Sans Medium"/>
                <a:cs typeface="Work Sans Medium"/>
                <a:sym typeface="Work Sans Medium"/>
              </a:rPr>
              <a:t>Pongámonos al día</a:t>
            </a:r>
            <a:endParaRPr b="0" i="0" sz="2000" u="none" cap="none" strike="noStrike">
              <a:solidFill>
                <a:srgbClr val="CC00CC"/>
              </a:solidFill>
              <a:latin typeface="Work Sans Medium"/>
              <a:ea typeface="Work Sans Medium"/>
              <a:cs typeface="Work Sans Medium"/>
              <a:sym typeface="Work Sans Medium"/>
            </a:endParaRPr>
          </a:p>
        </p:txBody>
      </p:sp>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s">
  <p:cSld name="TITLE_1_1">
    <p:spTree>
      <p:nvGrpSpPr>
        <p:cNvPr id="255" name="Shape 255"/>
        <p:cNvGrpSpPr/>
        <p:nvPr/>
      </p:nvGrpSpPr>
      <p:grpSpPr>
        <a:xfrm>
          <a:off x="0" y="0"/>
          <a:ext cx="0" cy="0"/>
          <a:chOff x="0" y="0"/>
          <a:chExt cx="0" cy="0"/>
        </a:xfrm>
      </p:grpSpPr>
      <p:sp>
        <p:nvSpPr>
          <p:cNvPr id="256" name="Google Shape;256;g1eef2567187_0_2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257" name="Google Shape;257;g1eef2567187_0_250"/>
          <p:cNvPicPr preferRelativeResize="0"/>
          <p:nvPr/>
        </p:nvPicPr>
        <p:blipFill rotWithShape="1">
          <a:blip r:embed="rId2">
            <a:alphaModFix/>
          </a:blip>
          <a:srcRect b="7475" l="7518" r="0" t="0"/>
          <a:stretch/>
        </p:blipFill>
        <p:spPr>
          <a:xfrm>
            <a:off x="0" y="0"/>
            <a:ext cx="9144000" cy="5143501"/>
          </a:xfrm>
          <a:prstGeom prst="rect">
            <a:avLst/>
          </a:prstGeom>
          <a:noFill/>
          <a:ln>
            <a:noFill/>
          </a:ln>
        </p:spPr>
      </p:pic>
      <p:sp>
        <p:nvSpPr>
          <p:cNvPr id="258" name="Google Shape;258;g1eef2567187_0_250"/>
          <p:cNvSpPr/>
          <p:nvPr/>
        </p:nvSpPr>
        <p:spPr>
          <a:xfrm>
            <a:off x="0" y="0"/>
            <a:ext cx="9144000" cy="5150100"/>
          </a:xfrm>
          <a:prstGeom prst="rect">
            <a:avLst/>
          </a:prstGeom>
          <a:gradFill>
            <a:gsLst>
              <a:gs pos="0">
                <a:srgbClr val="CC00CC">
                  <a:alpha val="77254"/>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9" name="Google Shape;259;g1eef2567187_0_250"/>
          <p:cNvSpPr/>
          <p:nvPr/>
        </p:nvSpPr>
        <p:spPr>
          <a:xfrm rot="3226702">
            <a:off x="-2838965" y="-3768335"/>
            <a:ext cx="7774278" cy="7679170"/>
          </a:xfrm>
          <a:prstGeom prst="teardrop">
            <a:avLst>
              <a:gd fmla="val 100000"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1eef2567187_0_250"/>
          <p:cNvSpPr/>
          <p:nvPr/>
        </p:nvSpPr>
        <p:spPr>
          <a:xfrm>
            <a:off x="1305050" y="-2770828"/>
            <a:ext cx="7548300" cy="73011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1eef2567187_0_250"/>
          <p:cNvSpPr/>
          <p:nvPr/>
        </p:nvSpPr>
        <p:spPr>
          <a:xfrm>
            <a:off x="5065853" y="2244825"/>
            <a:ext cx="1879815" cy="345784"/>
          </a:xfrm>
          <a:prstGeom prst="rect">
            <a:avLst/>
          </a:prstGeom>
        </p:spPr>
        <p:txBody>
          <a:bodyPr>
            <a:prstTxWarp prst="textPlain"/>
          </a:bodyPr>
          <a:lstStyle/>
          <a:p>
            <a:pPr lvl="0" algn="ctr"/>
            <a:r>
              <a:rPr b="1" i="0">
                <a:ln>
                  <a:noFill/>
                </a:ln>
                <a:solidFill>
                  <a:srgbClr val="FFFFFF"/>
                </a:solidFill>
                <a:latin typeface="Sora"/>
              </a:rPr>
              <a:t>Breakout</a:t>
            </a:r>
          </a:p>
        </p:txBody>
      </p:sp>
      <p:sp>
        <p:nvSpPr>
          <p:cNvPr id="262" name="Google Shape;262;g1eef2567187_0_250"/>
          <p:cNvSpPr/>
          <p:nvPr/>
        </p:nvSpPr>
        <p:spPr>
          <a:xfrm>
            <a:off x="5065853" y="2685189"/>
            <a:ext cx="2617235" cy="497357"/>
          </a:xfrm>
          <a:prstGeom prst="rect">
            <a:avLst/>
          </a:prstGeom>
        </p:spPr>
        <p:txBody>
          <a:bodyPr>
            <a:prstTxWarp prst="textPlain"/>
          </a:bodyPr>
          <a:lstStyle/>
          <a:p>
            <a:pPr lvl="0" algn="ctr"/>
            <a:r>
              <a:rPr b="1" i="0">
                <a:ln>
                  <a:noFill/>
                </a:ln>
                <a:solidFill>
                  <a:srgbClr val="FFFFFF"/>
                </a:solidFill>
                <a:latin typeface="Sora"/>
              </a:rPr>
              <a:t>rooms</a:t>
            </a:r>
          </a:p>
        </p:txBody>
      </p:sp>
      <p:sp>
        <p:nvSpPr>
          <p:cNvPr id="263" name="Google Shape;263;g1eef2567187_0_250"/>
          <p:cNvSpPr/>
          <p:nvPr/>
        </p:nvSpPr>
        <p:spPr>
          <a:xfrm>
            <a:off x="5065850" y="3277107"/>
            <a:ext cx="2192686" cy="257675"/>
          </a:xfrm>
          <a:prstGeom prst="rect">
            <a:avLst/>
          </a:prstGeom>
        </p:spPr>
        <p:txBody>
          <a:bodyPr>
            <a:prstTxWarp prst="textPlain"/>
          </a:bodyPr>
          <a:lstStyle/>
          <a:p>
            <a:pPr lvl="0" algn="ctr"/>
            <a:r>
              <a:rPr b="0" i="0">
                <a:ln>
                  <a:noFill/>
                </a:ln>
                <a:solidFill>
                  <a:srgbClr val="FFFFFF"/>
                </a:solidFill>
                <a:latin typeface="Sora;500"/>
              </a:rPr>
              <a:t>¡Manos a la obra!</a:t>
            </a:r>
          </a:p>
        </p:txBody>
      </p:sp>
      <p:pic>
        <p:nvPicPr>
          <p:cNvPr id="264" name="Google Shape;264;g1eef2567187_0_250"/>
          <p:cNvPicPr preferRelativeResize="0"/>
          <p:nvPr/>
        </p:nvPicPr>
        <p:blipFill>
          <a:blip r:embed="rId3">
            <a:alphaModFix/>
          </a:blip>
          <a:stretch>
            <a:fillRect/>
          </a:stretch>
        </p:blipFill>
        <p:spPr>
          <a:xfrm>
            <a:off x="7670200" y="4549421"/>
            <a:ext cx="1123799" cy="310578"/>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ement">
  <p:cSld name="TITLE_1_1_1">
    <p:spTree>
      <p:nvGrpSpPr>
        <p:cNvPr id="265" name="Shape 265"/>
        <p:cNvGrpSpPr/>
        <p:nvPr/>
      </p:nvGrpSpPr>
      <p:grpSpPr>
        <a:xfrm>
          <a:off x="0" y="0"/>
          <a:ext cx="0" cy="0"/>
          <a:chOff x="0" y="0"/>
          <a:chExt cx="0" cy="0"/>
        </a:xfrm>
      </p:grpSpPr>
      <p:sp>
        <p:nvSpPr>
          <p:cNvPr id="266" name="Google Shape;266;g1eef2567187_0_260"/>
          <p:cNvSpPr/>
          <p:nvPr/>
        </p:nvSpPr>
        <p:spPr>
          <a:xfrm>
            <a:off x="443050" y="526299"/>
            <a:ext cx="4433700" cy="4433700"/>
          </a:xfrm>
          <a:prstGeom prst="ellipse">
            <a:avLst/>
          </a:prstGeom>
          <a:solidFill>
            <a:srgbClr val="0049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1eef2567187_0_260"/>
          <p:cNvSpPr/>
          <p:nvPr/>
        </p:nvSpPr>
        <p:spPr>
          <a:xfrm>
            <a:off x="2502425" y="-125"/>
            <a:ext cx="3479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1eef2567187_0_260"/>
          <p:cNvSpPr/>
          <p:nvPr/>
        </p:nvSpPr>
        <p:spPr>
          <a:xfrm>
            <a:off x="1822225" y="736050"/>
            <a:ext cx="1835700" cy="18357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1eef2567187_0_260"/>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270" name="Google Shape;270;g1eef2567187_0_260"/>
          <p:cNvGrpSpPr/>
          <p:nvPr/>
        </p:nvGrpSpPr>
        <p:grpSpPr>
          <a:xfrm>
            <a:off x="8482562" y="255981"/>
            <a:ext cx="427701" cy="461706"/>
            <a:chOff x="3398625" y="2806025"/>
            <a:chExt cx="521650" cy="563125"/>
          </a:xfrm>
        </p:grpSpPr>
        <p:sp>
          <p:nvSpPr>
            <p:cNvPr id="271" name="Google Shape;271;g1eef2567187_0_260"/>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eef2567187_0_260"/>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eef2567187_0_260"/>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4" name="Google Shape;274;g1eef2567187_0_260"/>
          <p:cNvPicPr preferRelativeResize="0"/>
          <p:nvPr/>
        </p:nvPicPr>
        <p:blipFill>
          <a:blip r:embed="rId2">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pedida">
  <p:cSld name="CUSTOM">
    <p:spTree>
      <p:nvGrpSpPr>
        <p:cNvPr id="275" name="Shape 275"/>
        <p:cNvGrpSpPr/>
        <p:nvPr/>
      </p:nvGrpSpPr>
      <p:grpSpPr>
        <a:xfrm>
          <a:off x="0" y="0"/>
          <a:ext cx="0" cy="0"/>
          <a:chOff x="0" y="0"/>
          <a:chExt cx="0" cy="0"/>
        </a:xfrm>
      </p:grpSpPr>
      <p:pic>
        <p:nvPicPr>
          <p:cNvPr id="276" name="Google Shape;276;g1eef2567187_0_270"/>
          <p:cNvPicPr preferRelativeResize="0"/>
          <p:nvPr/>
        </p:nvPicPr>
        <p:blipFill rotWithShape="1">
          <a:blip r:embed="rId2">
            <a:alphaModFix/>
          </a:blip>
          <a:srcRect b="21875" l="0" r="0" t="21875"/>
          <a:stretch/>
        </p:blipFill>
        <p:spPr>
          <a:xfrm>
            <a:off x="0" y="-25"/>
            <a:ext cx="9144000" cy="5143500"/>
          </a:xfrm>
          <a:prstGeom prst="roundRect">
            <a:avLst>
              <a:gd fmla="val 0" name="adj"/>
            </a:avLst>
          </a:prstGeom>
          <a:noFill/>
          <a:ln>
            <a:noFill/>
          </a:ln>
        </p:spPr>
      </p:pic>
      <p:sp>
        <p:nvSpPr>
          <p:cNvPr id="277" name="Google Shape;277;g1eef2567187_0_270"/>
          <p:cNvSpPr/>
          <p:nvPr/>
        </p:nvSpPr>
        <p:spPr>
          <a:xfrm>
            <a:off x="150" y="-420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eef2567187_0_270"/>
          <p:cNvSpPr/>
          <p:nvPr/>
        </p:nvSpPr>
        <p:spPr>
          <a:xfrm rot="10800000">
            <a:off x="150" y="-4200"/>
            <a:ext cx="9143700" cy="5151900"/>
          </a:xfrm>
          <a:prstGeom prst="rect">
            <a:avLst/>
          </a:prstGeom>
          <a:gradFill>
            <a:gsLst>
              <a:gs pos="0">
                <a:srgbClr val="004987"/>
              </a:gs>
              <a:gs pos="18000">
                <a:srgbClr val="004987">
                  <a:alpha val="25490"/>
                </a:srgbClr>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eef2567187_0_270"/>
          <p:cNvSpPr txBox="1"/>
          <p:nvPr/>
        </p:nvSpPr>
        <p:spPr>
          <a:xfrm>
            <a:off x="2895600" y="2386675"/>
            <a:ext cx="3550500" cy="769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4124BB"/>
              </a:buClr>
              <a:buSzPts val="7200"/>
              <a:buFont typeface="Sora"/>
              <a:buNone/>
            </a:pPr>
            <a:r>
              <a:rPr b="1" lang="es" sz="4100">
                <a:solidFill>
                  <a:schemeClr val="lt1"/>
                </a:solidFill>
                <a:latin typeface="Sora"/>
                <a:ea typeface="Sora"/>
                <a:cs typeface="Sora"/>
                <a:sym typeface="Sora"/>
              </a:rPr>
              <a:t>¡Nos vemos!</a:t>
            </a:r>
            <a:endParaRPr b="1" i="0" sz="4100" u="none" cap="none" strike="noStrike">
              <a:solidFill>
                <a:schemeClr val="lt1"/>
              </a:solidFill>
              <a:latin typeface="Sora"/>
              <a:ea typeface="Sora"/>
              <a:cs typeface="Sora"/>
              <a:sym typeface="Sora"/>
            </a:endParaRPr>
          </a:p>
        </p:txBody>
      </p:sp>
      <p:sp>
        <p:nvSpPr>
          <p:cNvPr id="280" name="Google Shape;280;g1eef2567187_0_270"/>
          <p:cNvSpPr txBox="1"/>
          <p:nvPr/>
        </p:nvSpPr>
        <p:spPr>
          <a:xfrm>
            <a:off x="2895600" y="2989975"/>
            <a:ext cx="3550500" cy="461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4124BB"/>
              </a:buClr>
              <a:buSzPts val="7200"/>
              <a:buFont typeface="Sora"/>
              <a:buNone/>
            </a:pPr>
            <a:r>
              <a:rPr lang="es" sz="2100">
                <a:solidFill>
                  <a:schemeClr val="lt1"/>
                </a:solidFill>
                <a:latin typeface="Sora"/>
                <a:ea typeface="Sora"/>
                <a:cs typeface="Sora"/>
                <a:sym typeface="Sora"/>
              </a:rPr>
              <a:t>Excelente fin de semana</a:t>
            </a:r>
            <a:endParaRPr i="0" sz="2100" u="none" cap="none" strike="noStrike">
              <a:solidFill>
                <a:schemeClr val="lt1"/>
              </a:solidFill>
              <a:latin typeface="Sora"/>
              <a:ea typeface="Sora"/>
              <a:cs typeface="Sora"/>
              <a:sym typeface="Sora"/>
            </a:endParaRPr>
          </a:p>
        </p:txBody>
      </p:sp>
      <p:pic>
        <p:nvPicPr>
          <p:cNvPr id="281" name="Google Shape;281;g1eef2567187_0_270"/>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282" name="Google Shape;282;g1eef2567187_0_270"/>
          <p:cNvSpPr txBox="1"/>
          <p:nvPr/>
        </p:nvSpPr>
        <p:spPr>
          <a:xfrm>
            <a:off x="839875" y="454575"/>
            <a:ext cx="237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283" name="Google Shape;283;g1eef2567187_0_270"/>
          <p:cNvGrpSpPr/>
          <p:nvPr/>
        </p:nvGrpSpPr>
        <p:grpSpPr>
          <a:xfrm>
            <a:off x="405362" y="408381"/>
            <a:ext cx="427701" cy="461706"/>
            <a:chOff x="3398625" y="2806025"/>
            <a:chExt cx="521650" cy="563125"/>
          </a:xfrm>
        </p:grpSpPr>
        <p:sp>
          <p:nvSpPr>
            <p:cNvPr id="284" name="Google Shape;284;g1eef2567187_0_270"/>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eef2567187_0_270"/>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eef2567187_0_270"/>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Vacia" type="blank">
  <p:cSld name="BLANK">
    <p:spTree>
      <p:nvGrpSpPr>
        <p:cNvPr id="287" name="Shape 287"/>
        <p:cNvGrpSpPr/>
        <p:nvPr/>
      </p:nvGrpSpPr>
      <p:grpSpPr>
        <a:xfrm>
          <a:off x="0" y="0"/>
          <a:ext cx="0" cy="0"/>
          <a:chOff x="0" y="0"/>
          <a:chExt cx="0" cy="0"/>
        </a:xfrm>
      </p:grpSpPr>
      <p:sp>
        <p:nvSpPr>
          <p:cNvPr id="288" name="Google Shape;288;g1eef2567187_0_2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89" name="Shape 289"/>
        <p:cNvGrpSpPr/>
        <p:nvPr/>
      </p:nvGrpSpPr>
      <p:grpSpPr>
        <a:xfrm>
          <a:off x="0" y="0"/>
          <a:ext cx="0" cy="0"/>
          <a:chOff x="0" y="0"/>
          <a:chExt cx="0" cy="0"/>
        </a:xfrm>
      </p:grpSpPr>
      <p:sp>
        <p:nvSpPr>
          <p:cNvPr id="290" name="Google Shape;290;g1eef2567187_0_2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1" name="Google Shape;291;g1eef2567187_0_28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2" name="Google Shape;292;g1eef2567187_0_2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93" name="Google Shape;293;g1eef2567187_0_2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94" name="Google Shape;294;g1eef2567187_0_2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295" name="Shape 295"/>
        <p:cNvGrpSpPr/>
        <p:nvPr/>
      </p:nvGrpSpPr>
      <p:grpSpPr>
        <a:xfrm>
          <a:off x="0" y="0"/>
          <a:ext cx="0" cy="0"/>
          <a:chOff x="0" y="0"/>
          <a:chExt cx="0" cy="0"/>
        </a:xfrm>
      </p:grpSpPr>
      <p:sp>
        <p:nvSpPr>
          <p:cNvPr id="296" name="Google Shape;296;g1eef2567187_0_29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97" name="Google Shape;297;g1eef2567187_0_29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8" name="Google Shape;298;g1eef2567187_0_2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99" name="Shape 299"/>
        <p:cNvGrpSpPr/>
        <p:nvPr/>
      </p:nvGrpSpPr>
      <p:grpSpPr>
        <a:xfrm>
          <a:off x="0" y="0"/>
          <a:ext cx="0" cy="0"/>
          <a:chOff x="0" y="0"/>
          <a:chExt cx="0" cy="0"/>
        </a:xfrm>
      </p:grpSpPr>
      <p:sp>
        <p:nvSpPr>
          <p:cNvPr id="300" name="Google Shape;300;g1eef2567187_0_29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1" name="Google Shape;301;g1eef2567187_0_294"/>
          <p:cNvSpPr/>
          <p:nvPr>
            <p:ph idx="2" type="pic"/>
          </p:nvPr>
        </p:nvSpPr>
        <p:spPr>
          <a:xfrm>
            <a:off x="3887391" y="740569"/>
            <a:ext cx="4629300" cy="3655200"/>
          </a:xfrm>
          <a:prstGeom prst="rect">
            <a:avLst/>
          </a:prstGeom>
          <a:noFill/>
          <a:ln>
            <a:noFill/>
          </a:ln>
        </p:spPr>
      </p:sp>
      <p:sp>
        <p:nvSpPr>
          <p:cNvPr id="302" name="Google Shape;302;g1eef2567187_0_29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03" name="Google Shape;303;g1eef2567187_0_29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304" name="Google Shape;304;g1eef2567187_0_29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305" name="Google Shape;305;g1eef2567187_0_2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3">
    <p:spTree>
      <p:nvGrpSpPr>
        <p:cNvPr id="306" name="Shape 306"/>
        <p:cNvGrpSpPr/>
        <p:nvPr/>
      </p:nvGrpSpPr>
      <p:grpSpPr>
        <a:xfrm>
          <a:off x="0" y="0"/>
          <a:ext cx="0" cy="0"/>
          <a:chOff x="0" y="0"/>
          <a:chExt cx="0" cy="0"/>
        </a:xfrm>
      </p:grpSpPr>
      <p:sp>
        <p:nvSpPr>
          <p:cNvPr id="307" name="Google Shape;307;g1eef2567187_0_30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8" name="Google Shape;308;g1eef2567187_0_30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09" name="Google Shape;309;g1eef2567187_0_3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310" name="Google Shape;310;g1eef2567187_0_3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311" name="Google Shape;311;g1eef2567187_0_3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mentos">
  <p:cSld name="CUSTOM_1">
    <p:bg>
      <p:bgPr>
        <a:solidFill>
          <a:srgbClr val="0D1724"/>
        </a:solidFill>
      </p:bgPr>
    </p:bg>
    <p:spTree>
      <p:nvGrpSpPr>
        <p:cNvPr id="27" name="Shape 27"/>
        <p:cNvGrpSpPr/>
        <p:nvPr/>
      </p:nvGrpSpPr>
      <p:grpSpPr>
        <a:xfrm>
          <a:off x="0" y="0"/>
          <a:ext cx="0" cy="0"/>
          <a:chOff x="0" y="0"/>
          <a:chExt cx="0" cy="0"/>
        </a:xfrm>
      </p:grpSpPr>
      <p:pic>
        <p:nvPicPr>
          <p:cNvPr id="28" name="Google Shape;28;g1eef2567187_0_22"/>
          <p:cNvPicPr preferRelativeResize="0"/>
          <p:nvPr/>
        </p:nvPicPr>
        <p:blipFill>
          <a:blip r:embed="rId2">
            <a:alphaModFix/>
          </a:blip>
          <a:stretch>
            <a:fillRect/>
          </a:stretch>
        </p:blipFill>
        <p:spPr>
          <a:xfrm>
            <a:off x="7670200" y="4549421"/>
            <a:ext cx="1123799" cy="310578"/>
          </a:xfrm>
          <a:prstGeom prst="rect">
            <a:avLst/>
          </a:prstGeom>
          <a:noFill/>
          <a:ln>
            <a:noFill/>
          </a:ln>
        </p:spPr>
      </p:pic>
      <p:sp>
        <p:nvSpPr>
          <p:cNvPr id="29" name="Google Shape;29;g1eef2567187_0_22"/>
          <p:cNvSpPr/>
          <p:nvPr/>
        </p:nvSpPr>
        <p:spPr>
          <a:xfrm>
            <a:off x="4108344"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1eef2567187_0_22"/>
          <p:cNvSpPr/>
          <p:nvPr/>
        </p:nvSpPr>
        <p:spPr>
          <a:xfrm>
            <a:off x="1135375"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1eef2567187_0_22"/>
          <p:cNvSpPr/>
          <p:nvPr/>
        </p:nvSpPr>
        <p:spPr>
          <a:xfrm>
            <a:off x="2597878"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g1eef2567187_0_22"/>
          <p:cNvSpPr/>
          <p:nvPr/>
        </p:nvSpPr>
        <p:spPr>
          <a:xfrm>
            <a:off x="5660572"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1eef2567187_0_22"/>
          <p:cNvSpPr/>
          <p:nvPr/>
        </p:nvSpPr>
        <p:spPr>
          <a:xfrm>
            <a:off x="7096700"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eef2567187_0_22"/>
          <p:cNvSpPr/>
          <p:nvPr/>
        </p:nvSpPr>
        <p:spPr>
          <a:xfrm>
            <a:off x="1957544" y="887019"/>
            <a:ext cx="1205534" cy="125863"/>
          </a:xfrm>
          <a:prstGeom prst="rect">
            <a:avLst/>
          </a:prstGeom>
        </p:spPr>
        <p:txBody>
          <a:bodyPr>
            <a:prstTxWarp prst="textPlain"/>
          </a:bodyPr>
          <a:lstStyle/>
          <a:p>
            <a:pPr lvl="0" algn="ctr"/>
            <a:r>
              <a:rPr b="0" i="0">
                <a:ln>
                  <a:noFill/>
                </a:ln>
                <a:solidFill>
                  <a:srgbClr val="FFFFFF"/>
                </a:solidFill>
                <a:latin typeface="Sora"/>
              </a:rPr>
              <a:t>IMPORTANTES</a:t>
            </a:r>
          </a:p>
        </p:txBody>
      </p:sp>
      <p:sp>
        <p:nvSpPr>
          <p:cNvPr id="35" name="Google Shape;35;g1eef2567187_0_22"/>
          <p:cNvSpPr/>
          <p:nvPr/>
        </p:nvSpPr>
        <p:spPr>
          <a:xfrm>
            <a:off x="1202251" y="606975"/>
            <a:ext cx="1960821" cy="239022"/>
          </a:xfrm>
          <a:prstGeom prst="rect">
            <a:avLst/>
          </a:prstGeom>
        </p:spPr>
        <p:txBody>
          <a:bodyPr>
            <a:prstTxWarp prst="textPlain"/>
          </a:bodyPr>
          <a:lstStyle/>
          <a:p>
            <a:pPr lvl="0" algn="ctr"/>
            <a:r>
              <a:rPr b="1" i="0">
                <a:ln>
                  <a:noFill/>
                </a:ln>
                <a:solidFill>
                  <a:srgbClr val="FFFFFF"/>
                </a:solidFill>
                <a:latin typeface="Sora"/>
              </a:rPr>
              <a:t>MOMENTOS</a:t>
            </a:r>
          </a:p>
        </p:txBody>
      </p:sp>
      <p:sp>
        <p:nvSpPr>
          <p:cNvPr id="36" name="Google Shape;36;g1eef2567187_0_22"/>
          <p:cNvSpPr/>
          <p:nvPr/>
        </p:nvSpPr>
        <p:spPr>
          <a:xfrm>
            <a:off x="0" y="902950"/>
            <a:ext cx="1866900" cy="125700"/>
          </a:xfrm>
          <a:prstGeom prst="rect">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CC00CC"/>
              </a:solidFill>
            </a:endParaRPr>
          </a:p>
        </p:txBody>
      </p:sp>
      <p:sp>
        <p:nvSpPr>
          <p:cNvPr id="37" name="Google Shape;37;g1eef2567187_0_22"/>
          <p:cNvSpPr txBox="1"/>
          <p:nvPr/>
        </p:nvSpPr>
        <p:spPr>
          <a:xfrm>
            <a:off x="938722" y="3507700"/>
            <a:ext cx="151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Tiempo de p</a:t>
            </a:r>
            <a:r>
              <a:rPr b="0" i="0" lang="es" sz="900" u="none" cap="none" strike="noStrike">
                <a:solidFill>
                  <a:srgbClr val="EEEEEE"/>
                </a:solidFill>
                <a:latin typeface="Sora SemiBold"/>
                <a:ea typeface="Sora SemiBold"/>
                <a:cs typeface="Sora SemiBold"/>
                <a:sym typeface="Sora SemiBold"/>
              </a:rPr>
              <a:t>articipemos</a:t>
            </a:r>
            <a:endParaRPr b="0" i="0" sz="900" u="none" cap="none" strike="noStrike">
              <a:solidFill>
                <a:srgbClr val="EEEEEE"/>
              </a:solidFill>
              <a:latin typeface="Sora SemiBold"/>
              <a:ea typeface="Sora SemiBold"/>
              <a:cs typeface="Sora SemiBold"/>
              <a:sym typeface="Sora SemiBold"/>
            </a:endParaRPr>
          </a:p>
        </p:txBody>
      </p:sp>
      <p:sp>
        <p:nvSpPr>
          <p:cNvPr id="38" name="Google Shape;38;g1eef2567187_0_22"/>
          <p:cNvSpPr txBox="1"/>
          <p:nvPr/>
        </p:nvSpPr>
        <p:spPr>
          <a:xfrm>
            <a:off x="2520325" y="3438400"/>
            <a:ext cx="12789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Iniciamos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y finalizamos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a tiempo</a:t>
            </a:r>
            <a:endParaRPr b="0" i="0" sz="900" u="none" cap="none" strike="noStrike">
              <a:solidFill>
                <a:srgbClr val="EEEEEE"/>
              </a:solidFill>
              <a:latin typeface="Sora SemiBold"/>
              <a:ea typeface="Sora SemiBold"/>
              <a:cs typeface="Sora SemiBold"/>
              <a:sym typeface="Sora SemiBold"/>
            </a:endParaRPr>
          </a:p>
        </p:txBody>
      </p:sp>
      <p:sp>
        <p:nvSpPr>
          <p:cNvPr id="39" name="Google Shape;39;g1eef2567187_0_22"/>
          <p:cNvSpPr txBox="1"/>
          <p:nvPr/>
        </p:nvSpPr>
        <p:spPr>
          <a:xfrm>
            <a:off x="3809702" y="3438400"/>
            <a:ext cx="1677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Escuchemos</a:t>
            </a:r>
            <a:endParaRPr sz="9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opiniones,</a:t>
            </a:r>
            <a:endParaRPr sz="9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micrófonos en off</a:t>
            </a:r>
            <a:endParaRPr sz="900">
              <a:solidFill>
                <a:srgbClr val="EEEEEE"/>
              </a:solidFill>
              <a:latin typeface="Sora SemiBold"/>
              <a:ea typeface="Sora SemiBold"/>
              <a:cs typeface="Sora SemiBold"/>
              <a:sym typeface="Sora SemiBold"/>
            </a:endParaRPr>
          </a:p>
        </p:txBody>
      </p:sp>
      <p:sp>
        <p:nvSpPr>
          <p:cNvPr id="40" name="Google Shape;40;g1eef2567187_0_22"/>
          <p:cNvSpPr txBox="1"/>
          <p:nvPr/>
        </p:nvSpPr>
        <p:spPr>
          <a:xfrm>
            <a:off x="5526175" y="3438400"/>
            <a:ext cx="1392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Mantengamos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nuestra cámara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encendida</a:t>
            </a:r>
            <a:endParaRPr b="0" i="0" sz="900" u="none" cap="none" strike="noStrike">
              <a:solidFill>
                <a:srgbClr val="EEEEEE"/>
              </a:solidFill>
              <a:latin typeface="Sora SemiBold"/>
              <a:ea typeface="Sora SemiBold"/>
              <a:cs typeface="Sora SemiBold"/>
              <a:sym typeface="Sora SemiBold"/>
            </a:endParaRPr>
          </a:p>
        </p:txBody>
      </p:sp>
      <p:sp>
        <p:nvSpPr>
          <p:cNvPr id="41" name="Google Shape;41;g1eef2567187_0_22"/>
          <p:cNvSpPr txBox="1"/>
          <p:nvPr/>
        </p:nvSpPr>
        <p:spPr>
          <a:xfrm>
            <a:off x="6834644" y="3507700"/>
            <a:ext cx="1647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Ponte a</a:t>
            </a:r>
            <a:endParaRPr sz="9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prueba</a:t>
            </a:r>
            <a:endParaRPr sz="900">
              <a:solidFill>
                <a:srgbClr val="EEEEEE"/>
              </a:solidFill>
              <a:latin typeface="Sora SemiBold"/>
              <a:ea typeface="Sora SemiBold"/>
              <a:cs typeface="Sora SemiBold"/>
              <a:sym typeface="Sora SemiBold"/>
            </a:endParaRPr>
          </a:p>
        </p:txBody>
      </p:sp>
      <p:sp>
        <p:nvSpPr>
          <p:cNvPr id="42" name="Google Shape;42;g1eef2567187_0_22"/>
          <p:cNvSpPr txBox="1"/>
          <p:nvPr/>
        </p:nvSpPr>
        <p:spPr>
          <a:xfrm>
            <a:off x="5983375" y="6069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43" name="Google Shape;43;g1eef2567187_0_22"/>
          <p:cNvGrpSpPr/>
          <p:nvPr/>
        </p:nvGrpSpPr>
        <p:grpSpPr>
          <a:xfrm>
            <a:off x="8482562" y="560781"/>
            <a:ext cx="427701" cy="461706"/>
            <a:chOff x="3398625" y="2806025"/>
            <a:chExt cx="521650" cy="563125"/>
          </a:xfrm>
        </p:grpSpPr>
        <p:sp>
          <p:nvSpPr>
            <p:cNvPr id="44" name="Google Shape;44;g1eef2567187_0_22"/>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1eef2567187_0_22"/>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1eef2567187_0_22"/>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g1eef2567187_0_22"/>
          <p:cNvGrpSpPr/>
          <p:nvPr/>
        </p:nvGrpSpPr>
        <p:grpSpPr>
          <a:xfrm>
            <a:off x="1328668" y="2258541"/>
            <a:ext cx="665350" cy="711526"/>
            <a:chOff x="729025" y="4159875"/>
            <a:chExt cx="624800" cy="668100"/>
          </a:xfrm>
        </p:grpSpPr>
        <p:sp>
          <p:nvSpPr>
            <p:cNvPr id="48" name="Google Shape;48;g1eef2567187_0_22"/>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g1eef2567187_0_22"/>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1eef2567187_0_22"/>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1eef2567187_0_22"/>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1eef2567187_0_22"/>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eef2567187_0_22"/>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g1eef2567187_0_22"/>
          <p:cNvGrpSpPr/>
          <p:nvPr/>
        </p:nvGrpSpPr>
        <p:grpSpPr>
          <a:xfrm>
            <a:off x="2863181" y="2229240"/>
            <a:ext cx="593185" cy="770131"/>
            <a:chOff x="2212100" y="4204750"/>
            <a:chExt cx="478800" cy="621625"/>
          </a:xfrm>
        </p:grpSpPr>
        <p:sp>
          <p:nvSpPr>
            <p:cNvPr id="55" name="Google Shape;55;g1eef2567187_0_22"/>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1eef2567187_0_22"/>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1eef2567187_0_22"/>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eef2567187_0_22"/>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1eef2567187_0_22"/>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g1eef2567187_0_22"/>
          <p:cNvGrpSpPr/>
          <p:nvPr/>
        </p:nvGrpSpPr>
        <p:grpSpPr>
          <a:xfrm>
            <a:off x="4373495" y="2233616"/>
            <a:ext cx="593207" cy="792782"/>
            <a:chOff x="3636450" y="4208100"/>
            <a:chExt cx="444350" cy="593800"/>
          </a:xfrm>
        </p:grpSpPr>
        <p:sp>
          <p:nvSpPr>
            <p:cNvPr id="61" name="Google Shape;61;g1eef2567187_0_22"/>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1eef2567187_0_22"/>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1eef2567187_0_22"/>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1eef2567187_0_22"/>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g1eef2567187_0_22"/>
          <p:cNvGrpSpPr/>
          <p:nvPr/>
        </p:nvGrpSpPr>
        <p:grpSpPr>
          <a:xfrm>
            <a:off x="5790216" y="2274257"/>
            <a:ext cx="874676" cy="711494"/>
            <a:chOff x="2470650" y="2582625"/>
            <a:chExt cx="700525" cy="569925"/>
          </a:xfrm>
        </p:grpSpPr>
        <p:sp>
          <p:nvSpPr>
            <p:cNvPr id="66" name="Google Shape;66;g1eef2567187_0_22"/>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1eef2567187_0_22"/>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eef2567187_0_22"/>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1eef2567187_0_22"/>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1eef2567187_0_22"/>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1eef2567187_0_22"/>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1eef2567187_0_22"/>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eef2567187_0_22"/>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g1eef2567187_0_22"/>
          <p:cNvGrpSpPr/>
          <p:nvPr/>
        </p:nvGrpSpPr>
        <p:grpSpPr>
          <a:xfrm>
            <a:off x="7298484" y="2286237"/>
            <a:ext cx="720238" cy="660317"/>
            <a:chOff x="7334172" y="2286237"/>
            <a:chExt cx="720238" cy="660317"/>
          </a:xfrm>
        </p:grpSpPr>
        <p:grpSp>
          <p:nvGrpSpPr>
            <p:cNvPr id="75" name="Google Shape;75;g1eef2567187_0_22"/>
            <p:cNvGrpSpPr/>
            <p:nvPr/>
          </p:nvGrpSpPr>
          <p:grpSpPr>
            <a:xfrm>
              <a:off x="7515950" y="2384088"/>
              <a:ext cx="356682" cy="285314"/>
              <a:chOff x="7054764" y="3783839"/>
              <a:chExt cx="230028" cy="184002"/>
            </a:xfrm>
          </p:grpSpPr>
          <p:sp>
            <p:nvSpPr>
              <p:cNvPr id="76" name="Google Shape;76;g1eef2567187_0_22"/>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1eef2567187_0_22"/>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eef2567187_0_22"/>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eef2567187_0_22"/>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eef2567187_0_22"/>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g1eef2567187_0_22"/>
            <p:cNvGrpSpPr/>
            <p:nvPr/>
          </p:nvGrpSpPr>
          <p:grpSpPr>
            <a:xfrm>
              <a:off x="7334172" y="2286237"/>
              <a:ext cx="720238" cy="660317"/>
              <a:chOff x="7008943" y="818158"/>
              <a:chExt cx="275848" cy="252888"/>
            </a:xfrm>
          </p:grpSpPr>
          <p:sp>
            <p:nvSpPr>
              <p:cNvPr id="82" name="Google Shape;82;g1eef2567187_0_22"/>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eef2567187_0_22"/>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1eef2567187_0_22"/>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1eef2567187_0_22"/>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orient="horz" pos="648">
          <p15:clr>
            <a:srgbClr val="FA7B17"/>
          </p15:clr>
        </p15:guide>
        <p15:guide id="2" orient="horz" pos="382">
          <p15:clr>
            <a:srgbClr val="FA7B17"/>
          </p15:clr>
        </p15:guide>
        <p15:guide id="3" pos="179">
          <p15:clr>
            <a:srgbClr val="FA7B17"/>
          </p15:clr>
        </p15:guide>
        <p15:guide id="4" pos="5588">
          <p15:clr>
            <a:srgbClr val="FA7B17"/>
          </p15:clr>
        </p15:guide>
        <p15:guide id="5" orient="horz" pos="3061">
          <p15:clr>
            <a:srgbClr val="FA7B17"/>
          </p15:clr>
        </p15:guide>
        <p15:guide id="6" orient="horz" pos="1433">
          <p15:clr>
            <a:srgbClr val="FA7B17"/>
          </p15:clr>
        </p15:guide>
        <p15:guide id="7" orient="horz" pos="188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ia">
  <p:cSld name="TITLE_1">
    <p:spTree>
      <p:nvGrpSpPr>
        <p:cNvPr id="86" name="Shape 86"/>
        <p:cNvGrpSpPr/>
        <p:nvPr/>
      </p:nvGrpSpPr>
      <p:grpSpPr>
        <a:xfrm>
          <a:off x="0" y="0"/>
          <a:ext cx="0" cy="0"/>
          <a:chOff x="0" y="0"/>
          <a:chExt cx="0" cy="0"/>
        </a:xfrm>
      </p:grpSpPr>
      <p:sp>
        <p:nvSpPr>
          <p:cNvPr id="87" name="Google Shape;87;g1eef2567187_0_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88" name="Google Shape;88;g1eef2567187_0_81"/>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89" name="Google Shape;89;g1eef2567187_0_81"/>
          <p:cNvSpPr txBox="1"/>
          <p:nvPr/>
        </p:nvSpPr>
        <p:spPr>
          <a:xfrm>
            <a:off x="5983375" y="3783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90" name="Google Shape;90;g1eef2567187_0_81"/>
          <p:cNvGrpSpPr/>
          <p:nvPr/>
        </p:nvGrpSpPr>
        <p:grpSpPr>
          <a:xfrm>
            <a:off x="8482562" y="332181"/>
            <a:ext cx="427701" cy="461706"/>
            <a:chOff x="3398625" y="2806025"/>
            <a:chExt cx="521650" cy="563125"/>
          </a:xfrm>
        </p:grpSpPr>
        <p:sp>
          <p:nvSpPr>
            <p:cNvPr id="91" name="Google Shape;91;g1eef2567187_0_81"/>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eef2567187_0_81"/>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1eef2567187_0_81"/>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3">
    <p:spTree>
      <p:nvGrpSpPr>
        <p:cNvPr id="94" name="Shape 94"/>
        <p:cNvGrpSpPr/>
        <p:nvPr/>
      </p:nvGrpSpPr>
      <p:grpSpPr>
        <a:xfrm>
          <a:off x="0" y="0"/>
          <a:ext cx="0" cy="0"/>
          <a:chOff x="0" y="0"/>
          <a:chExt cx="0" cy="0"/>
        </a:xfrm>
      </p:grpSpPr>
      <p:sp>
        <p:nvSpPr>
          <p:cNvPr id="95" name="Google Shape;95;g1eef2567187_0_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96" name="Google Shape;96;g1eef2567187_0_89"/>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97" name="Google Shape;97;g1eef2567187_0_89"/>
          <p:cNvSpPr txBox="1"/>
          <p:nvPr/>
        </p:nvSpPr>
        <p:spPr>
          <a:xfrm>
            <a:off x="5983375" y="3783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98" name="Google Shape;98;g1eef2567187_0_89"/>
          <p:cNvGrpSpPr/>
          <p:nvPr/>
        </p:nvGrpSpPr>
        <p:grpSpPr>
          <a:xfrm>
            <a:off x="8482562" y="332181"/>
            <a:ext cx="427701" cy="461706"/>
            <a:chOff x="3398625" y="2806025"/>
            <a:chExt cx="521650" cy="563125"/>
          </a:xfrm>
        </p:grpSpPr>
        <p:sp>
          <p:nvSpPr>
            <p:cNvPr id="99" name="Google Shape;99;g1eef2567187_0_89"/>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eef2567187_0_89"/>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eef2567187_0_89"/>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g1eef2567187_0_89"/>
          <p:cNvSpPr/>
          <p:nvPr/>
        </p:nvSpPr>
        <p:spPr>
          <a:xfrm>
            <a:off x="417448" y="471300"/>
            <a:ext cx="1382938" cy="344496"/>
          </a:xfrm>
          <a:prstGeom prst="rect">
            <a:avLst/>
          </a:prstGeom>
        </p:spPr>
        <p:txBody>
          <a:bodyPr>
            <a:prstTxWarp prst="textPlain"/>
          </a:bodyPr>
          <a:lstStyle/>
          <a:p>
            <a:pPr lvl="0" algn="ctr"/>
            <a:r>
              <a:rPr b="1" i="0">
                <a:ln>
                  <a:noFill/>
                </a:ln>
                <a:solidFill>
                  <a:srgbClr val="CC00CC"/>
                </a:solidFill>
                <a:latin typeface="Sora"/>
              </a:rPr>
              <a:t>Agenda</a:t>
            </a:r>
          </a:p>
        </p:txBody>
      </p:sp>
      <p:sp>
        <p:nvSpPr>
          <p:cNvPr id="103" name="Google Shape;103;g1eef2567187_0_89"/>
          <p:cNvSpPr/>
          <p:nvPr/>
        </p:nvSpPr>
        <p:spPr>
          <a:xfrm>
            <a:off x="417450" y="887225"/>
            <a:ext cx="612537" cy="173578"/>
          </a:xfrm>
          <a:prstGeom prst="rect">
            <a:avLst/>
          </a:prstGeom>
        </p:spPr>
        <p:txBody>
          <a:bodyPr>
            <a:prstTxWarp prst="textPlain"/>
          </a:bodyPr>
          <a:lstStyle/>
          <a:p>
            <a:pPr lvl="0" algn="ctr"/>
            <a:r>
              <a:rPr b="0" i="0">
                <a:ln>
                  <a:noFill/>
                </a:ln>
                <a:solidFill>
                  <a:srgbClr val="004987"/>
                </a:solidFill>
                <a:latin typeface="Sora"/>
              </a:rPr>
              <a:t>del día</a:t>
            </a:r>
          </a:p>
        </p:txBody>
      </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ia">
  <p:cSld name="TITLE_1_2">
    <p:spTree>
      <p:nvGrpSpPr>
        <p:cNvPr id="104" name="Shape 104"/>
        <p:cNvGrpSpPr/>
        <p:nvPr/>
      </p:nvGrpSpPr>
      <p:grpSpPr>
        <a:xfrm>
          <a:off x="0" y="0"/>
          <a:ext cx="0" cy="0"/>
          <a:chOff x="0" y="0"/>
          <a:chExt cx="0" cy="0"/>
        </a:xfrm>
      </p:grpSpPr>
      <p:sp>
        <p:nvSpPr>
          <p:cNvPr id="105" name="Google Shape;105;g1eef2567187_0_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6" name="Google Shape;106;g1eef2567187_0_99"/>
          <p:cNvSpPr txBox="1"/>
          <p:nvPr>
            <p:ph type="title"/>
          </p:nvPr>
        </p:nvSpPr>
        <p:spPr>
          <a:xfrm>
            <a:off x="311700" y="200475"/>
            <a:ext cx="5613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p:txBody>
      </p:sp>
      <p:pic>
        <p:nvPicPr>
          <p:cNvPr id="107" name="Google Shape;107;g1eef2567187_0_99"/>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08" name="Google Shape;108;g1eef2567187_0_99"/>
          <p:cNvSpPr/>
          <p:nvPr/>
        </p:nvSpPr>
        <p:spPr>
          <a:xfrm>
            <a:off x="827020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eef2567187_0_99"/>
          <p:cNvSpPr/>
          <p:nvPr/>
        </p:nvSpPr>
        <p:spPr>
          <a:xfrm>
            <a:off x="760345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eef2567187_0_99"/>
          <p:cNvSpPr/>
          <p:nvPr/>
        </p:nvSpPr>
        <p:spPr>
          <a:xfrm>
            <a:off x="693670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g1eef2567187_0_99"/>
          <p:cNvGrpSpPr/>
          <p:nvPr/>
        </p:nvGrpSpPr>
        <p:grpSpPr>
          <a:xfrm>
            <a:off x="7071503" y="423208"/>
            <a:ext cx="330394" cy="353291"/>
            <a:chOff x="729025" y="4159875"/>
            <a:chExt cx="624800" cy="668100"/>
          </a:xfrm>
        </p:grpSpPr>
        <p:sp>
          <p:nvSpPr>
            <p:cNvPr id="112" name="Google Shape;112;g1eef2567187_0_99"/>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eef2567187_0_99"/>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1eef2567187_0_99"/>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eef2567187_0_99"/>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eef2567187_0_99"/>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eef2567187_0_99"/>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g1eef2567187_0_99"/>
          <p:cNvGrpSpPr/>
          <p:nvPr/>
        </p:nvGrpSpPr>
        <p:grpSpPr>
          <a:xfrm>
            <a:off x="7756172" y="403067"/>
            <a:ext cx="294560" cy="393571"/>
            <a:chOff x="3636450" y="4208100"/>
            <a:chExt cx="444350" cy="593800"/>
          </a:xfrm>
        </p:grpSpPr>
        <p:sp>
          <p:nvSpPr>
            <p:cNvPr id="119" name="Google Shape;119;g1eef2567187_0_99"/>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eef2567187_0_99"/>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eef2567187_0_99"/>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eef2567187_0_99"/>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g1eef2567187_0_99"/>
          <p:cNvGrpSpPr/>
          <p:nvPr/>
        </p:nvGrpSpPr>
        <p:grpSpPr>
          <a:xfrm>
            <a:off x="8365411" y="433251"/>
            <a:ext cx="409597" cy="333178"/>
            <a:chOff x="2470650" y="2582625"/>
            <a:chExt cx="700525" cy="569925"/>
          </a:xfrm>
        </p:grpSpPr>
        <p:sp>
          <p:nvSpPr>
            <p:cNvPr id="124" name="Google Shape;124;g1eef2567187_0_99"/>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1eef2567187_0_99"/>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eef2567187_0_99"/>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eef2567187_0_99"/>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eef2567187_0_99"/>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eef2567187_0_99"/>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eef2567187_0_99"/>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eef2567187_0_99"/>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p:cSld name="TITLE_1_2_1">
    <p:spTree>
      <p:nvGrpSpPr>
        <p:cNvPr id="132" name="Shape 132"/>
        <p:cNvGrpSpPr/>
        <p:nvPr/>
      </p:nvGrpSpPr>
      <p:grpSpPr>
        <a:xfrm>
          <a:off x="0" y="0"/>
          <a:ext cx="0" cy="0"/>
          <a:chOff x="0" y="0"/>
          <a:chExt cx="0" cy="0"/>
        </a:xfrm>
      </p:grpSpPr>
      <p:sp>
        <p:nvSpPr>
          <p:cNvPr id="133" name="Google Shape;133;g1eef2567187_0_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34" name="Google Shape;134;g1eef2567187_0_127"/>
          <p:cNvSpPr txBox="1"/>
          <p:nvPr>
            <p:ph type="title"/>
          </p:nvPr>
        </p:nvSpPr>
        <p:spPr>
          <a:xfrm>
            <a:off x="311700" y="200475"/>
            <a:ext cx="5613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p:txBody>
      </p:sp>
      <p:pic>
        <p:nvPicPr>
          <p:cNvPr id="135" name="Google Shape;135;g1eef2567187_0_127"/>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36" name="Google Shape;136;g1eef2567187_0_127"/>
          <p:cNvSpPr/>
          <p:nvPr/>
        </p:nvSpPr>
        <p:spPr>
          <a:xfrm rot="5400000">
            <a:off x="827020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eef2567187_0_127"/>
          <p:cNvSpPr/>
          <p:nvPr/>
        </p:nvSpPr>
        <p:spPr>
          <a:xfrm>
            <a:off x="760345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eef2567187_0_127"/>
          <p:cNvSpPr/>
          <p:nvPr/>
        </p:nvSpPr>
        <p:spPr>
          <a:xfrm>
            <a:off x="693670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g1eef2567187_0_127"/>
          <p:cNvGrpSpPr/>
          <p:nvPr/>
        </p:nvGrpSpPr>
        <p:grpSpPr>
          <a:xfrm>
            <a:off x="7071503" y="423208"/>
            <a:ext cx="330394" cy="353291"/>
            <a:chOff x="729025" y="4159875"/>
            <a:chExt cx="624800" cy="668100"/>
          </a:xfrm>
        </p:grpSpPr>
        <p:sp>
          <p:nvSpPr>
            <p:cNvPr id="140" name="Google Shape;140;g1eef2567187_0_127"/>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eef2567187_0_127"/>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eef2567187_0_127"/>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eef2567187_0_127"/>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eef2567187_0_127"/>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eef2567187_0_127"/>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g1eef2567187_0_127"/>
          <p:cNvGrpSpPr/>
          <p:nvPr/>
        </p:nvGrpSpPr>
        <p:grpSpPr>
          <a:xfrm>
            <a:off x="7756172" y="403067"/>
            <a:ext cx="294560" cy="393571"/>
            <a:chOff x="3636450" y="4208100"/>
            <a:chExt cx="444350" cy="593800"/>
          </a:xfrm>
        </p:grpSpPr>
        <p:sp>
          <p:nvSpPr>
            <p:cNvPr id="147" name="Google Shape;147;g1eef2567187_0_127"/>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eef2567187_0_127"/>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eef2567187_0_127"/>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eef2567187_0_127"/>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g1eef2567187_0_127"/>
          <p:cNvSpPr/>
          <p:nvPr/>
        </p:nvSpPr>
        <p:spPr>
          <a:xfrm>
            <a:off x="626995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g1eef2567187_0_127"/>
          <p:cNvGrpSpPr/>
          <p:nvPr/>
        </p:nvGrpSpPr>
        <p:grpSpPr>
          <a:xfrm>
            <a:off x="6404741" y="385413"/>
            <a:ext cx="330420" cy="428859"/>
            <a:chOff x="2212100" y="4204750"/>
            <a:chExt cx="478800" cy="621625"/>
          </a:xfrm>
        </p:grpSpPr>
        <p:sp>
          <p:nvSpPr>
            <p:cNvPr id="153" name="Google Shape;153;g1eef2567187_0_127"/>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eef2567187_0_127"/>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eef2567187_0_127"/>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eef2567187_0_127"/>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eef2567187_0_127"/>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g1eef2567187_0_127"/>
          <p:cNvGrpSpPr/>
          <p:nvPr/>
        </p:nvGrpSpPr>
        <p:grpSpPr>
          <a:xfrm>
            <a:off x="8388513" y="463446"/>
            <a:ext cx="363360" cy="333196"/>
            <a:chOff x="7334172" y="2286237"/>
            <a:chExt cx="720238" cy="660317"/>
          </a:xfrm>
        </p:grpSpPr>
        <p:grpSp>
          <p:nvGrpSpPr>
            <p:cNvPr id="159" name="Google Shape;159;g1eef2567187_0_127"/>
            <p:cNvGrpSpPr/>
            <p:nvPr/>
          </p:nvGrpSpPr>
          <p:grpSpPr>
            <a:xfrm>
              <a:off x="7515950" y="2384088"/>
              <a:ext cx="356682" cy="285314"/>
              <a:chOff x="7054764" y="3783839"/>
              <a:chExt cx="230028" cy="184002"/>
            </a:xfrm>
          </p:grpSpPr>
          <p:sp>
            <p:nvSpPr>
              <p:cNvPr id="160" name="Google Shape;160;g1eef2567187_0_127"/>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eef2567187_0_127"/>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eef2567187_0_127"/>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eef2567187_0_127"/>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eef2567187_0_127"/>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g1eef2567187_0_127"/>
            <p:cNvGrpSpPr/>
            <p:nvPr/>
          </p:nvGrpSpPr>
          <p:grpSpPr>
            <a:xfrm>
              <a:off x="7334172" y="2286237"/>
              <a:ext cx="720238" cy="660317"/>
              <a:chOff x="7008943" y="818158"/>
              <a:chExt cx="275848" cy="252888"/>
            </a:xfrm>
          </p:grpSpPr>
          <p:sp>
            <p:nvSpPr>
              <p:cNvPr id="166" name="Google Shape;166;g1eef2567187_0_127"/>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eef2567187_0_127"/>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eef2567187_0_127"/>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eef2567187_0_127"/>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to">
  <p:cSld name="TITLE_1_2_1_1">
    <p:bg>
      <p:bgPr>
        <a:solidFill>
          <a:srgbClr val="CC00CC"/>
        </a:solidFill>
      </p:bgPr>
    </p:bg>
    <p:spTree>
      <p:nvGrpSpPr>
        <p:cNvPr id="170" name="Shape 170"/>
        <p:cNvGrpSpPr/>
        <p:nvPr/>
      </p:nvGrpSpPr>
      <p:grpSpPr>
        <a:xfrm>
          <a:off x="0" y="0"/>
          <a:ext cx="0" cy="0"/>
          <a:chOff x="0" y="0"/>
          <a:chExt cx="0" cy="0"/>
        </a:xfrm>
      </p:grpSpPr>
      <p:sp>
        <p:nvSpPr>
          <p:cNvPr id="171" name="Google Shape;171;g1eef2567187_0_1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72" name="Google Shape;172;g1eef2567187_0_165"/>
          <p:cNvSpPr/>
          <p:nvPr/>
        </p:nvSpPr>
        <p:spPr>
          <a:xfrm rot="5400000">
            <a:off x="827020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eef2567187_0_165"/>
          <p:cNvSpPr/>
          <p:nvPr/>
        </p:nvSpPr>
        <p:spPr>
          <a:xfrm>
            <a:off x="760345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eef2567187_0_165"/>
          <p:cNvSpPr/>
          <p:nvPr/>
        </p:nvSpPr>
        <p:spPr>
          <a:xfrm>
            <a:off x="693670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g1eef2567187_0_165"/>
          <p:cNvGrpSpPr/>
          <p:nvPr/>
        </p:nvGrpSpPr>
        <p:grpSpPr>
          <a:xfrm>
            <a:off x="7071503" y="423208"/>
            <a:ext cx="330394" cy="353291"/>
            <a:chOff x="729025" y="4159875"/>
            <a:chExt cx="624800" cy="668100"/>
          </a:xfrm>
        </p:grpSpPr>
        <p:sp>
          <p:nvSpPr>
            <p:cNvPr id="176" name="Google Shape;176;g1eef2567187_0_165"/>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eef2567187_0_165"/>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eef2567187_0_165"/>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eef2567187_0_165"/>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eef2567187_0_165"/>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eef2567187_0_165"/>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g1eef2567187_0_165"/>
          <p:cNvGrpSpPr/>
          <p:nvPr/>
        </p:nvGrpSpPr>
        <p:grpSpPr>
          <a:xfrm>
            <a:off x="7756172" y="403067"/>
            <a:ext cx="294560" cy="393571"/>
            <a:chOff x="3636450" y="4208100"/>
            <a:chExt cx="444350" cy="593800"/>
          </a:xfrm>
        </p:grpSpPr>
        <p:sp>
          <p:nvSpPr>
            <p:cNvPr id="183" name="Google Shape;183;g1eef2567187_0_165"/>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eef2567187_0_165"/>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1eef2567187_0_165"/>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eef2567187_0_165"/>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g1eef2567187_0_165"/>
          <p:cNvSpPr/>
          <p:nvPr/>
        </p:nvSpPr>
        <p:spPr>
          <a:xfrm>
            <a:off x="626995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g1eef2567187_0_165"/>
          <p:cNvGrpSpPr/>
          <p:nvPr/>
        </p:nvGrpSpPr>
        <p:grpSpPr>
          <a:xfrm>
            <a:off x="6404741" y="385413"/>
            <a:ext cx="330420" cy="428859"/>
            <a:chOff x="2212100" y="4204750"/>
            <a:chExt cx="478800" cy="621625"/>
          </a:xfrm>
        </p:grpSpPr>
        <p:sp>
          <p:nvSpPr>
            <p:cNvPr id="189" name="Google Shape;189;g1eef2567187_0_165"/>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eef2567187_0_165"/>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eef2567187_0_165"/>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eef2567187_0_165"/>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eef2567187_0_165"/>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g1eef2567187_0_165"/>
          <p:cNvGrpSpPr/>
          <p:nvPr/>
        </p:nvGrpSpPr>
        <p:grpSpPr>
          <a:xfrm>
            <a:off x="8388513" y="463446"/>
            <a:ext cx="363360" cy="333196"/>
            <a:chOff x="7334172" y="2286237"/>
            <a:chExt cx="720238" cy="660317"/>
          </a:xfrm>
        </p:grpSpPr>
        <p:grpSp>
          <p:nvGrpSpPr>
            <p:cNvPr id="195" name="Google Shape;195;g1eef2567187_0_165"/>
            <p:cNvGrpSpPr/>
            <p:nvPr/>
          </p:nvGrpSpPr>
          <p:grpSpPr>
            <a:xfrm>
              <a:off x="7515950" y="2384088"/>
              <a:ext cx="356682" cy="285314"/>
              <a:chOff x="7054764" y="3783839"/>
              <a:chExt cx="230028" cy="184002"/>
            </a:xfrm>
          </p:grpSpPr>
          <p:sp>
            <p:nvSpPr>
              <p:cNvPr id="196" name="Google Shape;196;g1eef2567187_0_165"/>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eef2567187_0_165"/>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eef2567187_0_165"/>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eef2567187_0_165"/>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eef2567187_0_165"/>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g1eef2567187_0_165"/>
            <p:cNvGrpSpPr/>
            <p:nvPr/>
          </p:nvGrpSpPr>
          <p:grpSpPr>
            <a:xfrm>
              <a:off x="7334172" y="2286237"/>
              <a:ext cx="720238" cy="660317"/>
              <a:chOff x="7008943" y="818158"/>
              <a:chExt cx="275848" cy="252888"/>
            </a:xfrm>
          </p:grpSpPr>
          <p:sp>
            <p:nvSpPr>
              <p:cNvPr id="202" name="Google Shape;202;g1eef2567187_0_165"/>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eef2567187_0_165"/>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eef2567187_0_165"/>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1eef2567187_0_165"/>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6" name="Google Shape;206;g1eef2567187_0_165"/>
          <p:cNvSpPr txBox="1"/>
          <p:nvPr/>
        </p:nvSpPr>
        <p:spPr>
          <a:xfrm>
            <a:off x="417447" y="213964"/>
            <a:ext cx="3633300" cy="939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7200"/>
              <a:buFont typeface="Sora"/>
              <a:buNone/>
            </a:pPr>
            <a:r>
              <a:rPr b="1" lang="es" sz="3000">
                <a:solidFill>
                  <a:schemeClr val="lt1"/>
                </a:solidFill>
                <a:latin typeface="Sora"/>
                <a:ea typeface="Sora"/>
                <a:cs typeface="Sora"/>
                <a:sym typeface="Sora"/>
              </a:rPr>
              <a:t>Reto</a:t>
            </a:r>
            <a:endParaRPr b="1" sz="3000">
              <a:solidFill>
                <a:schemeClr val="lt1"/>
              </a:solidFill>
              <a:latin typeface="Sora"/>
              <a:ea typeface="Sora"/>
              <a:cs typeface="Sora"/>
              <a:sym typeface="Sora"/>
            </a:endParaRPr>
          </a:p>
          <a:p>
            <a:pPr indent="0" lvl="0" marL="0" marR="0" rtl="0" algn="l">
              <a:lnSpc>
                <a:spcPct val="100000"/>
              </a:lnSpc>
              <a:spcBef>
                <a:spcPts val="0"/>
              </a:spcBef>
              <a:spcAft>
                <a:spcPts val="0"/>
              </a:spcAft>
              <a:buClr>
                <a:srgbClr val="4124BB"/>
              </a:buClr>
              <a:buSzPts val="7200"/>
              <a:buFont typeface="Sora"/>
              <a:buNone/>
            </a:pPr>
            <a:r>
              <a:rPr lang="es" sz="2200">
                <a:solidFill>
                  <a:schemeClr val="lt1"/>
                </a:solidFill>
                <a:latin typeface="Sora"/>
                <a:ea typeface="Sora"/>
                <a:cs typeface="Sora"/>
                <a:sym typeface="Sora"/>
              </a:rPr>
              <a:t>de la semana</a:t>
            </a:r>
            <a:endParaRPr sz="2200">
              <a:solidFill>
                <a:schemeClr val="lt1"/>
              </a:solidFill>
              <a:latin typeface="Sora"/>
              <a:ea typeface="Sora"/>
              <a:cs typeface="Sora"/>
              <a:sym typeface="Sora"/>
            </a:endParaRPr>
          </a:p>
        </p:txBody>
      </p:sp>
      <p:pic>
        <p:nvPicPr>
          <p:cNvPr id="207" name="Google Shape;207;g1eef2567187_0_165"/>
          <p:cNvPicPr preferRelativeResize="0"/>
          <p:nvPr/>
        </p:nvPicPr>
        <p:blipFill rotWithShape="1">
          <a:blip r:embed="rId2">
            <a:alphaModFix/>
          </a:blip>
          <a:srcRect b="0" l="0" r="13956" t="0"/>
          <a:stretch/>
        </p:blipFill>
        <p:spPr>
          <a:xfrm>
            <a:off x="7616940" y="4462375"/>
            <a:ext cx="1253258" cy="428851"/>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ueba">
  <p:cSld name="CUSTOM_2">
    <p:bg>
      <p:bgPr>
        <a:solidFill>
          <a:schemeClr val="dk1"/>
        </a:solidFill>
      </p:bgPr>
    </p:bg>
    <p:spTree>
      <p:nvGrpSpPr>
        <p:cNvPr id="208" name="Shape 208"/>
        <p:cNvGrpSpPr/>
        <p:nvPr/>
      </p:nvGrpSpPr>
      <p:grpSpPr>
        <a:xfrm>
          <a:off x="0" y="0"/>
          <a:ext cx="0" cy="0"/>
          <a:chOff x="0" y="0"/>
          <a:chExt cx="0" cy="0"/>
        </a:xfrm>
      </p:grpSpPr>
      <p:pic>
        <p:nvPicPr>
          <p:cNvPr id="209" name="Google Shape;209;g1eef2567187_0_203"/>
          <p:cNvPicPr preferRelativeResize="0"/>
          <p:nvPr/>
        </p:nvPicPr>
        <p:blipFill rotWithShape="1">
          <a:blip r:embed="rId2">
            <a:alphaModFix amt="81000"/>
          </a:blip>
          <a:srcRect b="0" l="0" r="0" t="11863"/>
          <a:stretch/>
        </p:blipFill>
        <p:spPr>
          <a:xfrm>
            <a:off x="0" y="0"/>
            <a:ext cx="9144001" cy="5151800"/>
          </a:xfrm>
          <a:prstGeom prst="rect">
            <a:avLst/>
          </a:prstGeom>
          <a:noFill/>
          <a:ln>
            <a:noFill/>
          </a:ln>
        </p:spPr>
      </p:pic>
      <p:sp>
        <p:nvSpPr>
          <p:cNvPr id="210" name="Google Shape;210;g1eef2567187_0_203"/>
          <p:cNvSpPr/>
          <p:nvPr/>
        </p:nvSpPr>
        <p:spPr>
          <a:xfrm>
            <a:off x="150" y="-5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eef2567187_0_203"/>
          <p:cNvSpPr/>
          <p:nvPr/>
        </p:nvSpPr>
        <p:spPr>
          <a:xfrm>
            <a:off x="-5206175" y="-1664675"/>
            <a:ext cx="8984400" cy="8984700"/>
          </a:xfrm>
          <a:prstGeom prst="ellipse">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 name="Google Shape;212;g1eef2567187_0_203"/>
          <p:cNvSpPr txBox="1"/>
          <p:nvPr/>
        </p:nvSpPr>
        <p:spPr>
          <a:xfrm>
            <a:off x="4212996" y="2165125"/>
            <a:ext cx="4169100" cy="1477500"/>
          </a:xfrm>
          <a:prstGeom prst="rect">
            <a:avLst/>
          </a:prstGeom>
          <a:noFill/>
          <a:ln>
            <a:noFill/>
          </a:ln>
        </p:spPr>
        <p:txBody>
          <a:bodyPr anchorCtr="0" anchor="t" bIns="121900" lIns="121900" spcFirstLastPara="1" rIns="121900" wrap="square" tIns="121900">
            <a:spAutoFit/>
          </a:bodyPr>
          <a:lstStyle/>
          <a:p>
            <a:pPr indent="0" lvl="0" marL="0" marR="0" rtl="0" algn="l">
              <a:lnSpc>
                <a:spcPct val="80000"/>
              </a:lnSpc>
              <a:spcBef>
                <a:spcPts val="0"/>
              </a:spcBef>
              <a:spcAft>
                <a:spcPts val="0"/>
              </a:spcAft>
              <a:buClr>
                <a:srgbClr val="000000"/>
              </a:buClr>
              <a:buSzPts val="6000"/>
              <a:buFont typeface="Arial"/>
              <a:buNone/>
            </a:pPr>
            <a:r>
              <a:rPr b="1" i="0" lang="es" sz="5000" u="none" cap="none" strike="noStrike">
                <a:solidFill>
                  <a:srgbClr val="FFFFFF"/>
                </a:solidFill>
                <a:latin typeface="Sora"/>
                <a:ea typeface="Sora"/>
                <a:cs typeface="Sora"/>
                <a:sym typeface="Sora"/>
              </a:rPr>
              <a:t>Ponte </a:t>
            </a:r>
            <a:endParaRPr b="1" i="0" sz="5000" u="none" cap="none" strike="noStrike">
              <a:solidFill>
                <a:srgbClr val="FFFFFF"/>
              </a:solidFill>
              <a:latin typeface="Sora"/>
              <a:ea typeface="Sora"/>
              <a:cs typeface="Sora"/>
              <a:sym typeface="Sora"/>
            </a:endParaRPr>
          </a:p>
          <a:p>
            <a:pPr indent="0" lvl="0" marL="0" marR="0" rtl="0" algn="l">
              <a:lnSpc>
                <a:spcPct val="80000"/>
              </a:lnSpc>
              <a:spcBef>
                <a:spcPts val="0"/>
              </a:spcBef>
              <a:spcAft>
                <a:spcPts val="0"/>
              </a:spcAft>
              <a:buClr>
                <a:srgbClr val="000000"/>
              </a:buClr>
              <a:buSzPts val="6000"/>
              <a:buFont typeface="Arial"/>
              <a:buNone/>
            </a:pPr>
            <a:r>
              <a:rPr i="0" lang="es" sz="5000" u="none" cap="none" strike="noStrike">
                <a:solidFill>
                  <a:srgbClr val="FFFFFF"/>
                </a:solidFill>
                <a:latin typeface="Sora"/>
                <a:ea typeface="Sora"/>
                <a:cs typeface="Sora"/>
                <a:sym typeface="Sora"/>
              </a:rPr>
              <a:t>a </a:t>
            </a:r>
            <a:r>
              <a:rPr i="0" lang="es" sz="5000" u="none" cap="none" strike="noStrike">
                <a:solidFill>
                  <a:srgbClr val="CC00CC"/>
                </a:solidFill>
                <a:latin typeface="Sora"/>
                <a:ea typeface="Sora"/>
                <a:cs typeface="Sora"/>
                <a:sym typeface="Sora"/>
              </a:rPr>
              <a:t>prueba</a:t>
            </a:r>
            <a:endParaRPr i="0" sz="5000" u="none" cap="none" strike="noStrike">
              <a:solidFill>
                <a:srgbClr val="CC00CC"/>
              </a:solidFill>
              <a:latin typeface="Sora"/>
              <a:ea typeface="Sora"/>
              <a:cs typeface="Sora"/>
              <a:sym typeface="Sora"/>
            </a:endParaRPr>
          </a:p>
        </p:txBody>
      </p:sp>
      <p:sp>
        <p:nvSpPr>
          <p:cNvPr id="213" name="Google Shape;213;g1eef2567187_0_203"/>
          <p:cNvSpPr/>
          <p:nvPr/>
        </p:nvSpPr>
        <p:spPr>
          <a:xfrm>
            <a:off x="8870200" y="-42375"/>
            <a:ext cx="284100" cy="5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g1eef2567187_0_203"/>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215" name="Google Shape;215;g1eef2567187_0_203"/>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216" name="Google Shape;216;g1eef2567187_0_203"/>
          <p:cNvGrpSpPr/>
          <p:nvPr/>
        </p:nvGrpSpPr>
        <p:grpSpPr>
          <a:xfrm>
            <a:off x="8482562" y="255981"/>
            <a:ext cx="427701" cy="461706"/>
            <a:chOff x="3398625" y="2806025"/>
            <a:chExt cx="521650" cy="563125"/>
          </a:xfrm>
        </p:grpSpPr>
        <p:sp>
          <p:nvSpPr>
            <p:cNvPr id="217" name="Google Shape;217;g1eef2567187_0_203"/>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eef2567187_0_203"/>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eef2567187_0_203"/>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das">
  <p:cSld name="CUSTOM_2_1">
    <p:bg>
      <p:bgPr>
        <a:solidFill>
          <a:srgbClr val="ADCF07"/>
        </a:solidFill>
      </p:bgPr>
    </p:bg>
    <p:spTree>
      <p:nvGrpSpPr>
        <p:cNvPr id="220" name="Shape 220"/>
        <p:cNvGrpSpPr/>
        <p:nvPr/>
      </p:nvGrpSpPr>
      <p:grpSpPr>
        <a:xfrm>
          <a:off x="0" y="0"/>
          <a:ext cx="0" cy="0"/>
          <a:chOff x="0" y="0"/>
          <a:chExt cx="0" cy="0"/>
        </a:xfrm>
      </p:grpSpPr>
      <p:sp>
        <p:nvSpPr>
          <p:cNvPr id="221" name="Google Shape;221;g1eef2567187_0_215"/>
          <p:cNvSpPr/>
          <p:nvPr/>
        </p:nvSpPr>
        <p:spPr>
          <a:xfrm>
            <a:off x="-524025" y="1193098"/>
            <a:ext cx="10786200" cy="99702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eef2567187_0_215"/>
          <p:cNvSpPr/>
          <p:nvPr/>
        </p:nvSpPr>
        <p:spPr>
          <a:xfrm>
            <a:off x="-6214200" y="-4674302"/>
            <a:ext cx="10786200" cy="99702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eef2567187_0_215"/>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224" name="Google Shape;224;g1eef2567187_0_215"/>
          <p:cNvGrpSpPr/>
          <p:nvPr/>
        </p:nvGrpSpPr>
        <p:grpSpPr>
          <a:xfrm>
            <a:off x="8482562" y="255981"/>
            <a:ext cx="427701" cy="461706"/>
            <a:chOff x="3398625" y="2806025"/>
            <a:chExt cx="521650" cy="563125"/>
          </a:xfrm>
        </p:grpSpPr>
        <p:sp>
          <p:nvSpPr>
            <p:cNvPr id="225" name="Google Shape;225;g1eef2567187_0_215"/>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eef2567187_0_215"/>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eef2567187_0_215"/>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g1eef2567187_0_215"/>
          <p:cNvSpPr/>
          <p:nvPr/>
        </p:nvSpPr>
        <p:spPr>
          <a:xfrm>
            <a:off x="1698788" y="1365674"/>
            <a:ext cx="1942200" cy="3090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g1eef2567187_0_215"/>
          <p:cNvPicPr preferRelativeResize="0"/>
          <p:nvPr/>
        </p:nvPicPr>
        <p:blipFill rotWithShape="1">
          <a:blip r:embed="rId2">
            <a:alphaModFix/>
          </a:blip>
          <a:srcRect b="7229" l="41911" r="37183" t="30554"/>
          <a:stretch/>
        </p:blipFill>
        <p:spPr>
          <a:xfrm>
            <a:off x="1712372" y="1365428"/>
            <a:ext cx="1942200" cy="3090000"/>
          </a:xfrm>
          <a:prstGeom prst="roundRect">
            <a:avLst>
              <a:gd fmla="val 50000" name="adj"/>
            </a:avLst>
          </a:prstGeom>
          <a:noFill/>
          <a:ln>
            <a:noFill/>
          </a:ln>
        </p:spPr>
      </p:pic>
      <p:pic>
        <p:nvPicPr>
          <p:cNvPr id="230" name="Google Shape;230;g1eef2567187_0_215"/>
          <p:cNvPicPr preferRelativeResize="0"/>
          <p:nvPr/>
        </p:nvPicPr>
        <p:blipFill rotWithShape="1">
          <a:blip r:embed="rId2">
            <a:alphaModFix/>
          </a:blip>
          <a:srcRect b="15742" l="37810" r="32151" t="12961"/>
          <a:stretch/>
        </p:blipFill>
        <p:spPr>
          <a:xfrm>
            <a:off x="1337400" y="475950"/>
            <a:ext cx="2790451" cy="3540650"/>
          </a:xfrm>
          <a:prstGeom prst="rect">
            <a:avLst/>
          </a:prstGeom>
          <a:noFill/>
          <a:ln>
            <a:noFill/>
          </a:ln>
        </p:spPr>
      </p:pic>
      <p:sp>
        <p:nvSpPr>
          <p:cNvPr id="231" name="Google Shape;231;g1eef2567187_0_215"/>
          <p:cNvSpPr txBox="1"/>
          <p:nvPr/>
        </p:nvSpPr>
        <p:spPr>
          <a:xfrm>
            <a:off x="4381500" y="26124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232" name="Google Shape;232;g1eef2567187_0_215"/>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eef2567187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b="1" sz="2600">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b="1" sz="2600">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b="1" sz="2600">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b="1" sz="2600">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b="1" sz="2600">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b="1" sz="2600">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b="1" sz="2600">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b="1" sz="2600">
                <a:solidFill>
                  <a:schemeClr val="dk1"/>
                </a:solidFill>
                <a:latin typeface="Sora"/>
                <a:ea typeface="Sora"/>
                <a:cs typeface="Sora"/>
                <a:sym typeface="Sora"/>
              </a:defRPr>
            </a:lvl9pPr>
          </a:lstStyle>
          <a:p/>
        </p:txBody>
      </p:sp>
      <p:sp>
        <p:nvSpPr>
          <p:cNvPr id="7" name="Google Shape;7;g1eef2567187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indent="-317500" lvl="1" marL="9144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2pPr>
            <a:lvl3pPr indent="-317500" lvl="2" marL="13716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3pPr>
            <a:lvl4pPr indent="-317500" lvl="3" marL="18288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4pPr>
            <a:lvl5pPr indent="-317500" lvl="4" marL="22860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5pPr>
            <a:lvl6pPr indent="-317500" lvl="5" marL="27432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6pPr>
            <a:lvl7pPr indent="-317500" lvl="6" marL="32004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7pPr>
            <a:lvl8pPr indent="-317500" lvl="7" marL="36576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8pPr>
            <a:lvl9pPr indent="-317500" lvl="8" marL="411480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9pPr>
          </a:lstStyle>
          <a:p/>
        </p:txBody>
      </p:sp>
      <p:sp>
        <p:nvSpPr>
          <p:cNvPr id="8" name="Google Shape;8;g1eef2567187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www.w3schools.com/sql/trysql.asp?filename=trysql_op_in" TargetMode="Externa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1.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eef2567187_0_311"/>
          <p:cNvSpPr txBox="1"/>
          <p:nvPr>
            <p:ph type="ctrTitle"/>
          </p:nvPr>
        </p:nvSpPr>
        <p:spPr>
          <a:xfrm rot="-5400000">
            <a:off x="-405431" y="451725"/>
            <a:ext cx="1787100" cy="2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00"/>
              <a:buNone/>
            </a:pPr>
            <a:r>
              <a:rPr lang="es" sz="1300"/>
              <a:t>MÓDULO UNO</a:t>
            </a:r>
            <a:endParaRPr sz="1300"/>
          </a:p>
        </p:txBody>
      </p:sp>
      <p:sp>
        <p:nvSpPr>
          <p:cNvPr id="317" name="Google Shape;317;g1eef2567187_0_311"/>
          <p:cNvSpPr txBox="1"/>
          <p:nvPr>
            <p:ph idx="2" type="ctrTitle"/>
          </p:nvPr>
        </p:nvSpPr>
        <p:spPr>
          <a:xfrm>
            <a:off x="5169200" y="1993125"/>
            <a:ext cx="2041200" cy="28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Semana 3</a:t>
            </a:r>
            <a:endParaRPr/>
          </a:p>
        </p:txBody>
      </p:sp>
      <p:sp>
        <p:nvSpPr>
          <p:cNvPr id="318" name="Google Shape;318;g1eef2567187_0_311"/>
          <p:cNvSpPr txBox="1"/>
          <p:nvPr>
            <p:ph idx="3" type="ctrTitle"/>
          </p:nvPr>
        </p:nvSpPr>
        <p:spPr>
          <a:xfrm>
            <a:off x="5169200" y="2229675"/>
            <a:ext cx="3701100" cy="1154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990"/>
              <a:buNone/>
            </a:pPr>
            <a:r>
              <a:rPr lang="es" sz="2100"/>
              <a:t>Bases de datos relacionales y no relacionales</a:t>
            </a:r>
            <a:endParaRPr sz="2100"/>
          </a:p>
        </p:txBody>
      </p:sp>
      <p:sp>
        <p:nvSpPr>
          <p:cNvPr id="319" name="Google Shape;319;g1eef2567187_0_311"/>
          <p:cNvSpPr txBox="1"/>
          <p:nvPr>
            <p:ph idx="4" type="ctrTitle"/>
          </p:nvPr>
        </p:nvSpPr>
        <p:spPr>
          <a:xfrm>
            <a:off x="5169200" y="3256950"/>
            <a:ext cx="3257700" cy="28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0000"/>
              <a:buFont typeface="Arial"/>
              <a:buNone/>
            </a:pPr>
            <a:r>
              <a:rPr lang="es"/>
              <a:t>Ciencia de Datos  e Inteligencia Artificial</a:t>
            </a:r>
            <a:endParaRPr/>
          </a:p>
          <a:p>
            <a:pPr indent="0" lvl="0" marL="0" rtl="0" algn="l">
              <a:spcBef>
                <a:spcPts val="0"/>
              </a:spcBef>
              <a:spcAft>
                <a:spcPts val="0"/>
              </a:spcAft>
              <a:buClr>
                <a:schemeClr val="dk1"/>
              </a:buClr>
              <a:buSzPct val="1100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11fc49ee2e3_0_49"/>
          <p:cNvSpPr txBox="1"/>
          <p:nvPr/>
        </p:nvSpPr>
        <p:spPr>
          <a:xfrm>
            <a:off x="964631" y="2381419"/>
            <a:ext cx="3405900" cy="10866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500"/>
              </a:spcBef>
              <a:spcAft>
                <a:spcPts val="0"/>
              </a:spcAft>
              <a:buClr>
                <a:srgbClr val="000000"/>
              </a:buClr>
              <a:buSzPts val="1100"/>
              <a:buFont typeface="Arial"/>
              <a:buNone/>
            </a:pPr>
            <a:r>
              <a:rPr b="0" i="0" lang="es" sz="1100" u="none" cap="none" strike="noStrike">
                <a:solidFill>
                  <a:srgbClr val="2E333A"/>
                </a:solidFill>
                <a:latin typeface="Work Sans Medium"/>
                <a:ea typeface="Work Sans Medium"/>
                <a:cs typeface="Work Sans Medium"/>
                <a:sym typeface="Work Sans Medium"/>
              </a:rPr>
              <a:t>SQL por sus siglas en inglés, de </a:t>
            </a:r>
            <a:r>
              <a:rPr b="1" i="0" lang="es" sz="1100" u="none" cap="none" strike="noStrike">
                <a:solidFill>
                  <a:srgbClr val="CC00CC"/>
                </a:solidFill>
                <a:latin typeface="Work Sans"/>
                <a:ea typeface="Work Sans"/>
                <a:cs typeface="Work Sans"/>
                <a:sym typeface="Work Sans"/>
              </a:rPr>
              <a:t>Structured Query Language</a:t>
            </a:r>
            <a:r>
              <a:rPr b="0" i="0" lang="es" sz="1100" u="none" cap="none" strike="noStrike">
                <a:solidFill>
                  <a:srgbClr val="2E333A"/>
                </a:solidFill>
                <a:latin typeface="Work Sans Medium"/>
                <a:ea typeface="Work Sans Medium"/>
                <a:cs typeface="Work Sans Medium"/>
                <a:sym typeface="Work Sans Medium"/>
              </a:rPr>
              <a:t>, un lenguaje de consulta estructurado es un tipo de lenguaje de programación que permite consultar datos de una base de datos. </a:t>
            </a:r>
            <a:endParaRPr b="0" i="0" sz="1100" u="none" cap="none" strike="noStrike">
              <a:solidFill>
                <a:srgbClr val="2E333A"/>
              </a:solidFill>
              <a:latin typeface="Work Sans Medium"/>
              <a:ea typeface="Work Sans Medium"/>
              <a:cs typeface="Work Sans Medium"/>
              <a:sym typeface="Work Sans Medium"/>
            </a:endParaRPr>
          </a:p>
        </p:txBody>
      </p:sp>
      <p:cxnSp>
        <p:nvCxnSpPr>
          <p:cNvPr id="1055" name="Google Shape;1055;g11fc49ee2e3_0_49"/>
          <p:cNvCxnSpPr/>
          <p:nvPr/>
        </p:nvCxnSpPr>
        <p:spPr>
          <a:xfrm flipH="1">
            <a:off x="898913" y="2442356"/>
            <a:ext cx="300" cy="740100"/>
          </a:xfrm>
          <a:prstGeom prst="straightConnector1">
            <a:avLst/>
          </a:prstGeom>
          <a:noFill/>
          <a:ln cap="flat" cmpd="sng" w="28575">
            <a:solidFill>
              <a:srgbClr val="004987"/>
            </a:solidFill>
            <a:prstDash val="solid"/>
            <a:round/>
            <a:headEnd len="sm" w="sm" type="none"/>
            <a:tailEnd len="sm" w="sm" type="none"/>
          </a:ln>
        </p:spPr>
      </p:cxnSp>
      <p:grpSp>
        <p:nvGrpSpPr>
          <p:cNvPr id="1056" name="Google Shape;1056;g11fc49ee2e3_0_49"/>
          <p:cNvGrpSpPr/>
          <p:nvPr/>
        </p:nvGrpSpPr>
        <p:grpSpPr>
          <a:xfrm>
            <a:off x="5128329" y="2074028"/>
            <a:ext cx="3035058" cy="1108073"/>
            <a:chOff x="3292700" y="3546350"/>
            <a:chExt cx="5806501" cy="2119902"/>
          </a:xfrm>
        </p:grpSpPr>
        <p:sp>
          <p:nvSpPr>
            <p:cNvPr id="1057" name="Google Shape;1057;g11fc49ee2e3_0_49"/>
            <p:cNvSpPr/>
            <p:nvPr/>
          </p:nvSpPr>
          <p:spPr>
            <a:xfrm>
              <a:off x="6475544" y="4100696"/>
              <a:ext cx="1411498" cy="1466458"/>
            </a:xfrm>
            <a:custGeom>
              <a:rect b="b" l="l" r="r" t="t"/>
              <a:pathLst>
                <a:path extrusionOk="0" h="15449" w="14870">
                  <a:moveTo>
                    <a:pt x="4718" y="2072"/>
                  </a:moveTo>
                  <a:cubicBezTo>
                    <a:pt x="4897" y="2072"/>
                    <a:pt x="5077" y="2093"/>
                    <a:pt x="5251" y="2093"/>
                  </a:cubicBezTo>
                  <a:cubicBezTo>
                    <a:pt x="5883" y="2084"/>
                    <a:pt x="6515" y="2081"/>
                    <a:pt x="7148" y="2081"/>
                  </a:cubicBezTo>
                  <a:cubicBezTo>
                    <a:pt x="7780" y="2081"/>
                    <a:pt x="8412" y="2084"/>
                    <a:pt x="9045" y="2084"/>
                  </a:cubicBezTo>
                  <a:cubicBezTo>
                    <a:pt x="9303" y="2084"/>
                    <a:pt x="9562" y="2093"/>
                    <a:pt x="9830" y="2103"/>
                  </a:cubicBezTo>
                  <a:cubicBezTo>
                    <a:pt x="9859" y="2103"/>
                    <a:pt x="9897" y="2122"/>
                    <a:pt x="9935" y="2141"/>
                  </a:cubicBezTo>
                  <a:cubicBezTo>
                    <a:pt x="9974" y="2161"/>
                    <a:pt x="10012" y="2199"/>
                    <a:pt x="10060" y="2208"/>
                  </a:cubicBezTo>
                  <a:cubicBezTo>
                    <a:pt x="10319" y="2237"/>
                    <a:pt x="10520" y="2362"/>
                    <a:pt x="10683" y="2563"/>
                  </a:cubicBezTo>
                  <a:cubicBezTo>
                    <a:pt x="10788" y="2697"/>
                    <a:pt x="10951" y="2812"/>
                    <a:pt x="11008" y="2965"/>
                  </a:cubicBezTo>
                  <a:cubicBezTo>
                    <a:pt x="11076" y="3119"/>
                    <a:pt x="11056" y="3301"/>
                    <a:pt x="11056" y="3473"/>
                  </a:cubicBezTo>
                  <a:cubicBezTo>
                    <a:pt x="11056" y="5140"/>
                    <a:pt x="11056" y="6807"/>
                    <a:pt x="11056" y="8474"/>
                  </a:cubicBezTo>
                  <a:cubicBezTo>
                    <a:pt x="11056" y="9010"/>
                    <a:pt x="11056" y="9537"/>
                    <a:pt x="11056" y="10064"/>
                  </a:cubicBezTo>
                  <a:cubicBezTo>
                    <a:pt x="11056" y="10208"/>
                    <a:pt x="11066" y="10361"/>
                    <a:pt x="11018" y="10486"/>
                  </a:cubicBezTo>
                  <a:cubicBezTo>
                    <a:pt x="10941" y="10658"/>
                    <a:pt x="10826" y="10821"/>
                    <a:pt x="10692" y="10955"/>
                  </a:cubicBezTo>
                  <a:cubicBezTo>
                    <a:pt x="10629" y="11019"/>
                    <a:pt x="10565" y="11122"/>
                    <a:pt x="10463" y="11122"/>
                  </a:cubicBezTo>
                  <a:cubicBezTo>
                    <a:pt x="10442" y="11122"/>
                    <a:pt x="10420" y="11118"/>
                    <a:pt x="10395" y="11109"/>
                  </a:cubicBezTo>
                  <a:cubicBezTo>
                    <a:pt x="10309" y="11080"/>
                    <a:pt x="10232" y="11022"/>
                    <a:pt x="10175" y="10965"/>
                  </a:cubicBezTo>
                  <a:cubicBezTo>
                    <a:pt x="10041" y="10850"/>
                    <a:pt x="9926" y="10725"/>
                    <a:pt x="9811" y="10610"/>
                  </a:cubicBezTo>
                  <a:cubicBezTo>
                    <a:pt x="9706" y="10505"/>
                    <a:pt x="9619" y="10390"/>
                    <a:pt x="9524" y="10285"/>
                  </a:cubicBezTo>
                  <a:cubicBezTo>
                    <a:pt x="9428" y="10179"/>
                    <a:pt x="9322" y="10093"/>
                    <a:pt x="9227" y="9997"/>
                  </a:cubicBezTo>
                  <a:cubicBezTo>
                    <a:pt x="9112" y="9892"/>
                    <a:pt x="8997" y="9796"/>
                    <a:pt x="8891" y="9691"/>
                  </a:cubicBezTo>
                  <a:cubicBezTo>
                    <a:pt x="8748" y="9557"/>
                    <a:pt x="8623" y="9403"/>
                    <a:pt x="8470" y="9269"/>
                  </a:cubicBezTo>
                  <a:cubicBezTo>
                    <a:pt x="8452" y="9252"/>
                    <a:pt x="8418" y="9248"/>
                    <a:pt x="8381" y="9248"/>
                  </a:cubicBezTo>
                  <a:cubicBezTo>
                    <a:pt x="8356" y="9248"/>
                    <a:pt x="8330" y="9250"/>
                    <a:pt x="8307" y="9250"/>
                  </a:cubicBezTo>
                  <a:cubicBezTo>
                    <a:pt x="7358" y="9240"/>
                    <a:pt x="6410" y="9240"/>
                    <a:pt x="5461" y="9240"/>
                  </a:cubicBezTo>
                  <a:cubicBezTo>
                    <a:pt x="5414" y="9240"/>
                    <a:pt x="5366" y="9250"/>
                    <a:pt x="5299" y="9260"/>
                  </a:cubicBezTo>
                  <a:cubicBezTo>
                    <a:pt x="5289" y="9327"/>
                    <a:pt x="5279" y="9384"/>
                    <a:pt x="5279" y="9422"/>
                  </a:cubicBezTo>
                  <a:cubicBezTo>
                    <a:pt x="5998" y="10103"/>
                    <a:pt x="6707" y="10764"/>
                    <a:pt x="7416" y="11425"/>
                  </a:cubicBezTo>
                  <a:cubicBezTo>
                    <a:pt x="7406" y="11444"/>
                    <a:pt x="7406" y="11453"/>
                    <a:pt x="7397" y="11463"/>
                  </a:cubicBezTo>
                  <a:cubicBezTo>
                    <a:pt x="7349" y="11473"/>
                    <a:pt x="7301" y="11473"/>
                    <a:pt x="7253" y="11473"/>
                  </a:cubicBezTo>
                  <a:cubicBezTo>
                    <a:pt x="6729" y="11473"/>
                    <a:pt x="6210" y="11477"/>
                    <a:pt x="5692" y="11477"/>
                  </a:cubicBezTo>
                  <a:cubicBezTo>
                    <a:pt x="5433" y="11477"/>
                    <a:pt x="5174" y="11476"/>
                    <a:pt x="4915" y="11473"/>
                  </a:cubicBezTo>
                  <a:cubicBezTo>
                    <a:pt x="4666" y="11463"/>
                    <a:pt x="4408" y="11434"/>
                    <a:pt x="4187" y="11338"/>
                  </a:cubicBezTo>
                  <a:cubicBezTo>
                    <a:pt x="4015" y="11271"/>
                    <a:pt x="3804" y="11223"/>
                    <a:pt x="3670" y="11099"/>
                  </a:cubicBezTo>
                  <a:cubicBezTo>
                    <a:pt x="3488" y="10917"/>
                    <a:pt x="3344" y="10716"/>
                    <a:pt x="3239" y="10457"/>
                  </a:cubicBezTo>
                  <a:cubicBezTo>
                    <a:pt x="3086" y="10074"/>
                    <a:pt x="3143" y="9700"/>
                    <a:pt x="3143" y="9327"/>
                  </a:cubicBezTo>
                  <a:cubicBezTo>
                    <a:pt x="3124" y="7391"/>
                    <a:pt x="3133" y="5466"/>
                    <a:pt x="3133" y="3530"/>
                  </a:cubicBezTo>
                  <a:cubicBezTo>
                    <a:pt x="3133" y="3483"/>
                    <a:pt x="3133" y="3425"/>
                    <a:pt x="3133" y="3377"/>
                  </a:cubicBezTo>
                  <a:cubicBezTo>
                    <a:pt x="3133" y="3051"/>
                    <a:pt x="3229" y="2793"/>
                    <a:pt x="3488" y="2572"/>
                  </a:cubicBezTo>
                  <a:cubicBezTo>
                    <a:pt x="3603" y="2477"/>
                    <a:pt x="3718" y="2400"/>
                    <a:pt x="3833" y="2323"/>
                  </a:cubicBezTo>
                  <a:cubicBezTo>
                    <a:pt x="3938" y="2237"/>
                    <a:pt x="4053" y="2266"/>
                    <a:pt x="4139" y="2208"/>
                  </a:cubicBezTo>
                  <a:cubicBezTo>
                    <a:pt x="4325" y="2098"/>
                    <a:pt x="4521" y="2072"/>
                    <a:pt x="4718" y="2072"/>
                  </a:cubicBezTo>
                  <a:close/>
                  <a:moveTo>
                    <a:pt x="4527" y="0"/>
                  </a:moveTo>
                  <a:cubicBezTo>
                    <a:pt x="4239" y="0"/>
                    <a:pt x="3949" y="21"/>
                    <a:pt x="3660" y="101"/>
                  </a:cubicBezTo>
                  <a:cubicBezTo>
                    <a:pt x="3593" y="121"/>
                    <a:pt x="3516" y="122"/>
                    <a:pt x="3439" y="122"/>
                  </a:cubicBezTo>
                  <a:cubicBezTo>
                    <a:pt x="3424" y="122"/>
                    <a:pt x="3409" y="122"/>
                    <a:pt x="3393" y="122"/>
                  </a:cubicBezTo>
                  <a:cubicBezTo>
                    <a:pt x="3301" y="122"/>
                    <a:pt x="3210" y="125"/>
                    <a:pt x="3133" y="158"/>
                  </a:cubicBezTo>
                  <a:cubicBezTo>
                    <a:pt x="2971" y="235"/>
                    <a:pt x="2827" y="235"/>
                    <a:pt x="2664" y="244"/>
                  </a:cubicBezTo>
                  <a:cubicBezTo>
                    <a:pt x="2626" y="244"/>
                    <a:pt x="2559" y="254"/>
                    <a:pt x="2559" y="264"/>
                  </a:cubicBezTo>
                  <a:cubicBezTo>
                    <a:pt x="2543" y="352"/>
                    <a:pt x="2497" y="367"/>
                    <a:pt x="2446" y="367"/>
                  </a:cubicBezTo>
                  <a:cubicBezTo>
                    <a:pt x="2418" y="367"/>
                    <a:pt x="2389" y="363"/>
                    <a:pt x="2363" y="363"/>
                  </a:cubicBezTo>
                  <a:cubicBezTo>
                    <a:pt x="2347" y="363"/>
                    <a:pt x="2332" y="364"/>
                    <a:pt x="2319" y="369"/>
                  </a:cubicBezTo>
                  <a:cubicBezTo>
                    <a:pt x="2271" y="379"/>
                    <a:pt x="2175" y="379"/>
                    <a:pt x="2175" y="398"/>
                  </a:cubicBezTo>
                  <a:cubicBezTo>
                    <a:pt x="2166" y="513"/>
                    <a:pt x="2070" y="474"/>
                    <a:pt x="2003" y="494"/>
                  </a:cubicBezTo>
                  <a:cubicBezTo>
                    <a:pt x="1993" y="498"/>
                    <a:pt x="1979" y="498"/>
                    <a:pt x="1965" y="498"/>
                  </a:cubicBezTo>
                  <a:cubicBezTo>
                    <a:pt x="1950" y="498"/>
                    <a:pt x="1936" y="498"/>
                    <a:pt x="1926" y="503"/>
                  </a:cubicBezTo>
                  <a:cubicBezTo>
                    <a:pt x="1811" y="637"/>
                    <a:pt x="1629" y="666"/>
                    <a:pt x="1495" y="752"/>
                  </a:cubicBezTo>
                  <a:cubicBezTo>
                    <a:pt x="1390" y="819"/>
                    <a:pt x="1313" y="886"/>
                    <a:pt x="1189" y="896"/>
                  </a:cubicBezTo>
                  <a:cubicBezTo>
                    <a:pt x="1189" y="896"/>
                    <a:pt x="1179" y="896"/>
                    <a:pt x="1179" y="905"/>
                  </a:cubicBezTo>
                  <a:cubicBezTo>
                    <a:pt x="1083" y="1011"/>
                    <a:pt x="997" y="1145"/>
                    <a:pt x="882" y="1222"/>
                  </a:cubicBezTo>
                  <a:cubicBezTo>
                    <a:pt x="652" y="1356"/>
                    <a:pt x="556" y="1595"/>
                    <a:pt x="413" y="1787"/>
                  </a:cubicBezTo>
                  <a:cubicBezTo>
                    <a:pt x="326" y="1902"/>
                    <a:pt x="317" y="2055"/>
                    <a:pt x="269" y="2189"/>
                  </a:cubicBezTo>
                  <a:cubicBezTo>
                    <a:pt x="269" y="2208"/>
                    <a:pt x="269" y="2228"/>
                    <a:pt x="259" y="2237"/>
                  </a:cubicBezTo>
                  <a:cubicBezTo>
                    <a:pt x="135" y="2304"/>
                    <a:pt x="154" y="2419"/>
                    <a:pt x="144" y="2534"/>
                  </a:cubicBezTo>
                  <a:cubicBezTo>
                    <a:pt x="144" y="2563"/>
                    <a:pt x="144" y="2620"/>
                    <a:pt x="135" y="2620"/>
                  </a:cubicBezTo>
                  <a:cubicBezTo>
                    <a:pt x="1" y="2668"/>
                    <a:pt x="49" y="2774"/>
                    <a:pt x="49" y="2850"/>
                  </a:cubicBezTo>
                  <a:cubicBezTo>
                    <a:pt x="49" y="5073"/>
                    <a:pt x="49" y="7296"/>
                    <a:pt x="49" y="9518"/>
                  </a:cubicBezTo>
                  <a:cubicBezTo>
                    <a:pt x="49" y="9901"/>
                    <a:pt x="49" y="10285"/>
                    <a:pt x="49" y="10668"/>
                  </a:cubicBezTo>
                  <a:cubicBezTo>
                    <a:pt x="49" y="10716"/>
                    <a:pt x="58" y="10792"/>
                    <a:pt x="68" y="10792"/>
                  </a:cubicBezTo>
                  <a:cubicBezTo>
                    <a:pt x="183" y="10812"/>
                    <a:pt x="135" y="10907"/>
                    <a:pt x="144" y="10974"/>
                  </a:cubicBezTo>
                  <a:cubicBezTo>
                    <a:pt x="202" y="11166"/>
                    <a:pt x="231" y="11367"/>
                    <a:pt x="317" y="11540"/>
                  </a:cubicBezTo>
                  <a:cubicBezTo>
                    <a:pt x="384" y="11674"/>
                    <a:pt x="537" y="11750"/>
                    <a:pt x="537" y="11923"/>
                  </a:cubicBezTo>
                  <a:cubicBezTo>
                    <a:pt x="537" y="11932"/>
                    <a:pt x="566" y="11942"/>
                    <a:pt x="576" y="11961"/>
                  </a:cubicBezTo>
                  <a:cubicBezTo>
                    <a:pt x="690" y="12057"/>
                    <a:pt x="796" y="12162"/>
                    <a:pt x="911" y="12268"/>
                  </a:cubicBezTo>
                  <a:cubicBezTo>
                    <a:pt x="1045" y="12392"/>
                    <a:pt x="1122" y="12603"/>
                    <a:pt x="1361" y="12613"/>
                  </a:cubicBezTo>
                  <a:cubicBezTo>
                    <a:pt x="1380" y="12613"/>
                    <a:pt x="1399" y="12632"/>
                    <a:pt x="1409" y="12641"/>
                  </a:cubicBezTo>
                  <a:cubicBezTo>
                    <a:pt x="1486" y="12708"/>
                    <a:pt x="1543" y="12785"/>
                    <a:pt x="1629" y="12823"/>
                  </a:cubicBezTo>
                  <a:cubicBezTo>
                    <a:pt x="1783" y="12890"/>
                    <a:pt x="1946" y="12929"/>
                    <a:pt x="2108" y="12986"/>
                  </a:cubicBezTo>
                  <a:cubicBezTo>
                    <a:pt x="2118" y="12986"/>
                    <a:pt x="2128" y="12986"/>
                    <a:pt x="2137" y="12996"/>
                  </a:cubicBezTo>
                  <a:cubicBezTo>
                    <a:pt x="2290" y="13140"/>
                    <a:pt x="2511" y="13159"/>
                    <a:pt x="2693" y="13245"/>
                  </a:cubicBezTo>
                  <a:cubicBezTo>
                    <a:pt x="2913" y="13350"/>
                    <a:pt x="3143" y="13322"/>
                    <a:pt x="3373" y="13369"/>
                  </a:cubicBezTo>
                  <a:cubicBezTo>
                    <a:pt x="3392" y="13369"/>
                    <a:pt x="3411" y="13369"/>
                    <a:pt x="3430" y="13379"/>
                  </a:cubicBezTo>
                  <a:cubicBezTo>
                    <a:pt x="3488" y="13408"/>
                    <a:pt x="3536" y="13456"/>
                    <a:pt x="3584" y="13456"/>
                  </a:cubicBezTo>
                  <a:cubicBezTo>
                    <a:pt x="4360" y="13460"/>
                    <a:pt x="5136" y="13463"/>
                    <a:pt x="5912" y="13463"/>
                  </a:cubicBezTo>
                  <a:cubicBezTo>
                    <a:pt x="6688" y="13463"/>
                    <a:pt x="7464" y="13460"/>
                    <a:pt x="8240" y="13456"/>
                  </a:cubicBezTo>
                  <a:cubicBezTo>
                    <a:pt x="8259" y="13456"/>
                    <a:pt x="8285" y="13458"/>
                    <a:pt x="8307" y="13458"/>
                  </a:cubicBezTo>
                  <a:cubicBezTo>
                    <a:pt x="8328" y="13458"/>
                    <a:pt x="8345" y="13456"/>
                    <a:pt x="8345" y="13446"/>
                  </a:cubicBezTo>
                  <a:cubicBezTo>
                    <a:pt x="8379" y="13368"/>
                    <a:pt x="8435" y="13352"/>
                    <a:pt x="8495" y="13352"/>
                  </a:cubicBezTo>
                  <a:cubicBezTo>
                    <a:pt x="8538" y="13352"/>
                    <a:pt x="8583" y="13360"/>
                    <a:pt x="8623" y="13360"/>
                  </a:cubicBezTo>
                  <a:cubicBezTo>
                    <a:pt x="8666" y="13354"/>
                    <a:pt x="8709" y="13353"/>
                    <a:pt x="8753" y="13353"/>
                  </a:cubicBezTo>
                  <a:cubicBezTo>
                    <a:pt x="8800" y="13353"/>
                    <a:pt x="8847" y="13354"/>
                    <a:pt x="8893" y="13354"/>
                  </a:cubicBezTo>
                  <a:cubicBezTo>
                    <a:pt x="8951" y="13354"/>
                    <a:pt x="9008" y="13352"/>
                    <a:pt x="9064" y="13341"/>
                  </a:cubicBezTo>
                  <a:cubicBezTo>
                    <a:pt x="9115" y="13330"/>
                    <a:pt x="9164" y="13325"/>
                    <a:pt x="9210" y="13325"/>
                  </a:cubicBezTo>
                  <a:cubicBezTo>
                    <a:pt x="9448" y="13325"/>
                    <a:pt x="9622" y="13460"/>
                    <a:pt x="9782" y="13628"/>
                  </a:cubicBezTo>
                  <a:cubicBezTo>
                    <a:pt x="9964" y="13810"/>
                    <a:pt x="10127" y="14011"/>
                    <a:pt x="10309" y="14203"/>
                  </a:cubicBezTo>
                  <a:cubicBezTo>
                    <a:pt x="10520" y="14414"/>
                    <a:pt x="10731" y="14624"/>
                    <a:pt x="10941" y="14826"/>
                  </a:cubicBezTo>
                  <a:cubicBezTo>
                    <a:pt x="11095" y="14969"/>
                    <a:pt x="11277" y="15084"/>
                    <a:pt x="11420" y="15247"/>
                  </a:cubicBezTo>
                  <a:cubicBezTo>
                    <a:pt x="11555" y="15391"/>
                    <a:pt x="11717" y="15439"/>
                    <a:pt x="11899" y="15439"/>
                  </a:cubicBezTo>
                  <a:cubicBezTo>
                    <a:pt x="12398" y="15448"/>
                    <a:pt x="12896" y="15448"/>
                    <a:pt x="13404" y="15448"/>
                  </a:cubicBezTo>
                  <a:lnTo>
                    <a:pt x="14706" y="15448"/>
                  </a:lnTo>
                  <a:cubicBezTo>
                    <a:pt x="14869" y="15266"/>
                    <a:pt x="14668" y="15218"/>
                    <a:pt x="14611" y="15151"/>
                  </a:cubicBezTo>
                  <a:cubicBezTo>
                    <a:pt x="14477" y="14998"/>
                    <a:pt x="14295" y="14883"/>
                    <a:pt x="14151" y="14739"/>
                  </a:cubicBezTo>
                  <a:cubicBezTo>
                    <a:pt x="14007" y="14596"/>
                    <a:pt x="13883" y="14423"/>
                    <a:pt x="13729" y="14270"/>
                  </a:cubicBezTo>
                  <a:cubicBezTo>
                    <a:pt x="13576" y="14107"/>
                    <a:pt x="13404" y="13954"/>
                    <a:pt x="13231" y="13801"/>
                  </a:cubicBezTo>
                  <a:cubicBezTo>
                    <a:pt x="13145" y="13724"/>
                    <a:pt x="13049" y="13676"/>
                    <a:pt x="12963" y="13619"/>
                  </a:cubicBezTo>
                  <a:cubicBezTo>
                    <a:pt x="12934" y="13599"/>
                    <a:pt x="12915" y="13580"/>
                    <a:pt x="12896" y="13561"/>
                  </a:cubicBezTo>
                  <a:cubicBezTo>
                    <a:pt x="12790" y="13465"/>
                    <a:pt x="12695" y="13360"/>
                    <a:pt x="12599" y="13264"/>
                  </a:cubicBezTo>
                  <a:cubicBezTo>
                    <a:pt x="12484" y="13159"/>
                    <a:pt x="12369" y="13072"/>
                    <a:pt x="12263" y="12967"/>
                  </a:cubicBezTo>
                  <a:cubicBezTo>
                    <a:pt x="12206" y="12910"/>
                    <a:pt x="12177" y="12833"/>
                    <a:pt x="12139" y="12766"/>
                  </a:cubicBezTo>
                  <a:cubicBezTo>
                    <a:pt x="12244" y="12728"/>
                    <a:pt x="12311" y="12708"/>
                    <a:pt x="12378" y="12680"/>
                  </a:cubicBezTo>
                  <a:cubicBezTo>
                    <a:pt x="12417" y="12661"/>
                    <a:pt x="12455" y="12622"/>
                    <a:pt x="12493" y="12603"/>
                  </a:cubicBezTo>
                  <a:cubicBezTo>
                    <a:pt x="12551" y="12593"/>
                    <a:pt x="12618" y="12613"/>
                    <a:pt x="12647" y="12507"/>
                  </a:cubicBezTo>
                  <a:cubicBezTo>
                    <a:pt x="12666" y="12450"/>
                    <a:pt x="12771" y="12373"/>
                    <a:pt x="12848" y="12364"/>
                  </a:cubicBezTo>
                  <a:cubicBezTo>
                    <a:pt x="13001" y="12325"/>
                    <a:pt x="13059" y="12210"/>
                    <a:pt x="13135" y="12095"/>
                  </a:cubicBezTo>
                  <a:cubicBezTo>
                    <a:pt x="13154" y="12067"/>
                    <a:pt x="13154" y="12019"/>
                    <a:pt x="13174" y="11999"/>
                  </a:cubicBezTo>
                  <a:cubicBezTo>
                    <a:pt x="13279" y="11904"/>
                    <a:pt x="13413" y="11827"/>
                    <a:pt x="13404" y="11655"/>
                  </a:cubicBezTo>
                  <a:cubicBezTo>
                    <a:pt x="13404" y="11645"/>
                    <a:pt x="13413" y="11626"/>
                    <a:pt x="13423" y="11616"/>
                  </a:cubicBezTo>
                  <a:cubicBezTo>
                    <a:pt x="13576" y="11520"/>
                    <a:pt x="13566" y="11338"/>
                    <a:pt x="13624" y="11204"/>
                  </a:cubicBezTo>
                  <a:cubicBezTo>
                    <a:pt x="13662" y="11099"/>
                    <a:pt x="13614" y="10926"/>
                    <a:pt x="13681" y="10869"/>
                  </a:cubicBezTo>
                  <a:cubicBezTo>
                    <a:pt x="13758" y="10783"/>
                    <a:pt x="13748" y="10716"/>
                    <a:pt x="13748" y="10639"/>
                  </a:cubicBezTo>
                  <a:cubicBezTo>
                    <a:pt x="13748" y="8052"/>
                    <a:pt x="13758" y="5466"/>
                    <a:pt x="13748" y="2879"/>
                  </a:cubicBezTo>
                  <a:cubicBezTo>
                    <a:pt x="13748" y="2678"/>
                    <a:pt x="13701" y="2467"/>
                    <a:pt x="13605" y="2304"/>
                  </a:cubicBezTo>
                  <a:cubicBezTo>
                    <a:pt x="13557" y="2208"/>
                    <a:pt x="13557" y="2113"/>
                    <a:pt x="13519" y="2026"/>
                  </a:cubicBezTo>
                  <a:cubicBezTo>
                    <a:pt x="13461" y="1911"/>
                    <a:pt x="13375" y="1806"/>
                    <a:pt x="13308" y="1691"/>
                  </a:cubicBezTo>
                  <a:cubicBezTo>
                    <a:pt x="13298" y="1701"/>
                    <a:pt x="13298" y="1710"/>
                    <a:pt x="13289" y="1710"/>
                  </a:cubicBezTo>
                  <a:cubicBezTo>
                    <a:pt x="13269" y="1643"/>
                    <a:pt x="13279" y="1567"/>
                    <a:pt x="13241" y="1519"/>
                  </a:cubicBezTo>
                  <a:cubicBezTo>
                    <a:pt x="13078" y="1346"/>
                    <a:pt x="12905" y="1183"/>
                    <a:pt x="12743" y="1020"/>
                  </a:cubicBezTo>
                  <a:cubicBezTo>
                    <a:pt x="12695" y="973"/>
                    <a:pt x="12637" y="915"/>
                    <a:pt x="12580" y="886"/>
                  </a:cubicBezTo>
                  <a:cubicBezTo>
                    <a:pt x="12455" y="829"/>
                    <a:pt x="12321" y="781"/>
                    <a:pt x="12187" y="723"/>
                  </a:cubicBezTo>
                  <a:cubicBezTo>
                    <a:pt x="12177" y="723"/>
                    <a:pt x="12158" y="723"/>
                    <a:pt x="12158" y="714"/>
                  </a:cubicBezTo>
                  <a:cubicBezTo>
                    <a:pt x="12120" y="541"/>
                    <a:pt x="11890" y="666"/>
                    <a:pt x="11832" y="503"/>
                  </a:cubicBezTo>
                  <a:cubicBezTo>
                    <a:pt x="11813" y="465"/>
                    <a:pt x="11670" y="455"/>
                    <a:pt x="11583" y="388"/>
                  </a:cubicBezTo>
                  <a:cubicBezTo>
                    <a:pt x="11478" y="312"/>
                    <a:pt x="11325" y="340"/>
                    <a:pt x="11181" y="264"/>
                  </a:cubicBezTo>
                  <a:cubicBezTo>
                    <a:pt x="11028" y="177"/>
                    <a:pt x="10798" y="177"/>
                    <a:pt x="10606" y="139"/>
                  </a:cubicBezTo>
                  <a:cubicBezTo>
                    <a:pt x="10300" y="72"/>
                    <a:pt x="9974" y="43"/>
                    <a:pt x="9648" y="34"/>
                  </a:cubicBezTo>
                  <a:cubicBezTo>
                    <a:pt x="9313" y="15"/>
                    <a:pt x="8977" y="10"/>
                    <a:pt x="8642" y="10"/>
                  </a:cubicBezTo>
                  <a:cubicBezTo>
                    <a:pt x="8307" y="10"/>
                    <a:pt x="7972" y="15"/>
                    <a:pt x="7636" y="15"/>
                  </a:cubicBezTo>
                  <a:cubicBezTo>
                    <a:pt x="7253" y="15"/>
                    <a:pt x="6873" y="8"/>
                    <a:pt x="6492" y="8"/>
                  </a:cubicBezTo>
                  <a:cubicBezTo>
                    <a:pt x="6207" y="8"/>
                    <a:pt x="5921" y="12"/>
                    <a:pt x="5634" y="24"/>
                  </a:cubicBezTo>
                  <a:cubicBezTo>
                    <a:pt x="5585" y="26"/>
                    <a:pt x="5535" y="26"/>
                    <a:pt x="5486" y="26"/>
                  </a:cubicBezTo>
                  <a:cubicBezTo>
                    <a:pt x="5168" y="26"/>
                    <a:pt x="4848" y="0"/>
                    <a:pt x="4527" y="0"/>
                  </a:cubicBezTo>
                  <a:close/>
                </a:path>
              </a:pathLst>
            </a:custGeom>
            <a:solidFill>
              <a:srgbClr val="FF99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8" name="Google Shape;1058;g11fc49ee2e3_0_49"/>
            <p:cNvSpPr/>
            <p:nvPr/>
          </p:nvSpPr>
          <p:spPr>
            <a:xfrm>
              <a:off x="5158780" y="4099272"/>
              <a:ext cx="1174096" cy="1279650"/>
            </a:xfrm>
            <a:custGeom>
              <a:rect b="b" l="l" r="r" t="t"/>
              <a:pathLst>
                <a:path extrusionOk="0" h="13481" w="12369">
                  <a:moveTo>
                    <a:pt x="3967" y="1"/>
                  </a:moveTo>
                  <a:cubicBezTo>
                    <a:pt x="3900" y="1"/>
                    <a:pt x="3833" y="10"/>
                    <a:pt x="3756" y="30"/>
                  </a:cubicBezTo>
                  <a:cubicBezTo>
                    <a:pt x="3594" y="55"/>
                    <a:pt x="3431" y="119"/>
                    <a:pt x="3276" y="119"/>
                  </a:cubicBezTo>
                  <a:cubicBezTo>
                    <a:pt x="3257" y="119"/>
                    <a:pt x="3238" y="118"/>
                    <a:pt x="3219" y="116"/>
                  </a:cubicBezTo>
                  <a:cubicBezTo>
                    <a:pt x="3191" y="112"/>
                    <a:pt x="3163" y="111"/>
                    <a:pt x="3135" y="111"/>
                  </a:cubicBezTo>
                  <a:cubicBezTo>
                    <a:pt x="2861" y="111"/>
                    <a:pt x="2624" y="261"/>
                    <a:pt x="2361" y="261"/>
                  </a:cubicBezTo>
                  <a:cubicBezTo>
                    <a:pt x="2347" y="261"/>
                    <a:pt x="2333" y="260"/>
                    <a:pt x="2319" y="259"/>
                  </a:cubicBezTo>
                  <a:cubicBezTo>
                    <a:pt x="2309" y="259"/>
                    <a:pt x="2290" y="269"/>
                    <a:pt x="2281" y="279"/>
                  </a:cubicBezTo>
                  <a:cubicBezTo>
                    <a:pt x="2175" y="451"/>
                    <a:pt x="1955" y="384"/>
                    <a:pt x="1821" y="499"/>
                  </a:cubicBezTo>
                  <a:cubicBezTo>
                    <a:pt x="1715" y="585"/>
                    <a:pt x="1562" y="604"/>
                    <a:pt x="1428" y="652"/>
                  </a:cubicBezTo>
                  <a:cubicBezTo>
                    <a:pt x="1428" y="652"/>
                    <a:pt x="1418" y="671"/>
                    <a:pt x="1418" y="671"/>
                  </a:cubicBezTo>
                  <a:cubicBezTo>
                    <a:pt x="1332" y="777"/>
                    <a:pt x="1255" y="892"/>
                    <a:pt x="1102" y="901"/>
                  </a:cubicBezTo>
                  <a:cubicBezTo>
                    <a:pt x="1083" y="901"/>
                    <a:pt x="1045" y="901"/>
                    <a:pt x="1035" y="920"/>
                  </a:cubicBezTo>
                  <a:cubicBezTo>
                    <a:pt x="882" y="1083"/>
                    <a:pt x="729" y="1246"/>
                    <a:pt x="585" y="1409"/>
                  </a:cubicBezTo>
                  <a:cubicBezTo>
                    <a:pt x="508" y="1514"/>
                    <a:pt x="422" y="1620"/>
                    <a:pt x="393" y="1735"/>
                  </a:cubicBezTo>
                  <a:cubicBezTo>
                    <a:pt x="355" y="1879"/>
                    <a:pt x="192" y="1955"/>
                    <a:pt x="240" y="2128"/>
                  </a:cubicBezTo>
                  <a:cubicBezTo>
                    <a:pt x="240" y="2128"/>
                    <a:pt x="221" y="2137"/>
                    <a:pt x="211" y="2137"/>
                  </a:cubicBezTo>
                  <a:cubicBezTo>
                    <a:pt x="115" y="2137"/>
                    <a:pt x="135" y="2214"/>
                    <a:pt x="135" y="2271"/>
                  </a:cubicBezTo>
                  <a:cubicBezTo>
                    <a:pt x="125" y="2386"/>
                    <a:pt x="163" y="2540"/>
                    <a:pt x="106" y="2597"/>
                  </a:cubicBezTo>
                  <a:cubicBezTo>
                    <a:pt x="20" y="2674"/>
                    <a:pt x="39" y="2750"/>
                    <a:pt x="39" y="2827"/>
                  </a:cubicBezTo>
                  <a:cubicBezTo>
                    <a:pt x="29" y="3517"/>
                    <a:pt x="48" y="4197"/>
                    <a:pt x="29" y="4877"/>
                  </a:cubicBezTo>
                  <a:cubicBezTo>
                    <a:pt x="20" y="5126"/>
                    <a:pt x="144" y="5327"/>
                    <a:pt x="173" y="5557"/>
                  </a:cubicBezTo>
                  <a:cubicBezTo>
                    <a:pt x="182" y="5624"/>
                    <a:pt x="278" y="5691"/>
                    <a:pt x="269" y="5797"/>
                  </a:cubicBezTo>
                  <a:cubicBezTo>
                    <a:pt x="269" y="5806"/>
                    <a:pt x="297" y="5816"/>
                    <a:pt x="307" y="5826"/>
                  </a:cubicBezTo>
                  <a:cubicBezTo>
                    <a:pt x="374" y="5912"/>
                    <a:pt x="441" y="5988"/>
                    <a:pt x="508" y="6075"/>
                  </a:cubicBezTo>
                  <a:cubicBezTo>
                    <a:pt x="585" y="6161"/>
                    <a:pt x="652" y="6257"/>
                    <a:pt x="729" y="6343"/>
                  </a:cubicBezTo>
                  <a:cubicBezTo>
                    <a:pt x="767" y="6391"/>
                    <a:pt x="824" y="6439"/>
                    <a:pt x="882" y="6477"/>
                  </a:cubicBezTo>
                  <a:cubicBezTo>
                    <a:pt x="968" y="6535"/>
                    <a:pt x="1054" y="6582"/>
                    <a:pt x="1140" y="6640"/>
                  </a:cubicBezTo>
                  <a:cubicBezTo>
                    <a:pt x="1236" y="6707"/>
                    <a:pt x="1323" y="6793"/>
                    <a:pt x="1418" y="6851"/>
                  </a:cubicBezTo>
                  <a:cubicBezTo>
                    <a:pt x="1524" y="6918"/>
                    <a:pt x="1696" y="6918"/>
                    <a:pt x="1763" y="7004"/>
                  </a:cubicBezTo>
                  <a:cubicBezTo>
                    <a:pt x="1878" y="7167"/>
                    <a:pt x="2108" y="7033"/>
                    <a:pt x="2204" y="7224"/>
                  </a:cubicBezTo>
                  <a:cubicBezTo>
                    <a:pt x="2223" y="7263"/>
                    <a:pt x="2376" y="7263"/>
                    <a:pt x="2463" y="7320"/>
                  </a:cubicBezTo>
                  <a:cubicBezTo>
                    <a:pt x="2625" y="7426"/>
                    <a:pt x="2836" y="7339"/>
                    <a:pt x="3018" y="7445"/>
                  </a:cubicBezTo>
                  <a:cubicBezTo>
                    <a:pt x="3080" y="7488"/>
                    <a:pt x="3164" y="7497"/>
                    <a:pt x="3253" y="7497"/>
                  </a:cubicBezTo>
                  <a:cubicBezTo>
                    <a:pt x="3324" y="7497"/>
                    <a:pt x="3398" y="7491"/>
                    <a:pt x="3466" y="7491"/>
                  </a:cubicBezTo>
                  <a:cubicBezTo>
                    <a:pt x="3483" y="7491"/>
                    <a:pt x="3500" y="7492"/>
                    <a:pt x="3516" y="7493"/>
                  </a:cubicBezTo>
                  <a:cubicBezTo>
                    <a:pt x="3555" y="7493"/>
                    <a:pt x="3612" y="7493"/>
                    <a:pt x="3622" y="7502"/>
                  </a:cubicBezTo>
                  <a:cubicBezTo>
                    <a:pt x="3655" y="7580"/>
                    <a:pt x="3708" y="7597"/>
                    <a:pt x="3764" y="7597"/>
                  </a:cubicBezTo>
                  <a:cubicBezTo>
                    <a:pt x="3804" y="7597"/>
                    <a:pt x="3845" y="7588"/>
                    <a:pt x="3880" y="7588"/>
                  </a:cubicBezTo>
                  <a:cubicBezTo>
                    <a:pt x="5059" y="7598"/>
                    <a:pt x="6228" y="7598"/>
                    <a:pt x="7406" y="7598"/>
                  </a:cubicBezTo>
                  <a:cubicBezTo>
                    <a:pt x="7507" y="7598"/>
                    <a:pt x="7616" y="7585"/>
                    <a:pt x="7718" y="7585"/>
                  </a:cubicBezTo>
                  <a:cubicBezTo>
                    <a:pt x="7811" y="7585"/>
                    <a:pt x="7899" y="7595"/>
                    <a:pt x="7971" y="7636"/>
                  </a:cubicBezTo>
                  <a:cubicBezTo>
                    <a:pt x="8163" y="7751"/>
                    <a:pt x="8354" y="7684"/>
                    <a:pt x="8546" y="7732"/>
                  </a:cubicBezTo>
                  <a:cubicBezTo>
                    <a:pt x="8575" y="7742"/>
                    <a:pt x="8623" y="7742"/>
                    <a:pt x="8623" y="7751"/>
                  </a:cubicBezTo>
                  <a:cubicBezTo>
                    <a:pt x="8651" y="7924"/>
                    <a:pt x="8910" y="7790"/>
                    <a:pt x="8939" y="7972"/>
                  </a:cubicBezTo>
                  <a:cubicBezTo>
                    <a:pt x="8962" y="7965"/>
                    <a:pt x="8983" y="7962"/>
                    <a:pt x="9002" y="7962"/>
                  </a:cubicBezTo>
                  <a:cubicBezTo>
                    <a:pt x="9143" y="7962"/>
                    <a:pt x="9161" y="8135"/>
                    <a:pt x="9245" y="8211"/>
                  </a:cubicBezTo>
                  <a:cubicBezTo>
                    <a:pt x="9322" y="8278"/>
                    <a:pt x="9389" y="8384"/>
                    <a:pt x="9389" y="8479"/>
                  </a:cubicBezTo>
                  <a:cubicBezTo>
                    <a:pt x="9408" y="9160"/>
                    <a:pt x="9399" y="9830"/>
                    <a:pt x="9399" y="10510"/>
                  </a:cubicBezTo>
                  <a:cubicBezTo>
                    <a:pt x="9399" y="10549"/>
                    <a:pt x="9399" y="10625"/>
                    <a:pt x="9380" y="10635"/>
                  </a:cubicBezTo>
                  <a:cubicBezTo>
                    <a:pt x="9178" y="10721"/>
                    <a:pt x="9188" y="10999"/>
                    <a:pt x="8948" y="11076"/>
                  </a:cubicBezTo>
                  <a:cubicBezTo>
                    <a:pt x="8818" y="11110"/>
                    <a:pt x="8719" y="11272"/>
                    <a:pt x="8550" y="11272"/>
                  </a:cubicBezTo>
                  <a:cubicBezTo>
                    <a:pt x="8534" y="11272"/>
                    <a:pt x="8516" y="11271"/>
                    <a:pt x="8498" y="11267"/>
                  </a:cubicBezTo>
                  <a:cubicBezTo>
                    <a:pt x="8469" y="11267"/>
                    <a:pt x="8431" y="11267"/>
                    <a:pt x="8422" y="11286"/>
                  </a:cubicBezTo>
                  <a:cubicBezTo>
                    <a:pt x="8386" y="11381"/>
                    <a:pt x="8318" y="11399"/>
                    <a:pt x="8246" y="11399"/>
                  </a:cubicBezTo>
                  <a:cubicBezTo>
                    <a:pt x="8202" y="11399"/>
                    <a:pt x="8155" y="11392"/>
                    <a:pt x="8115" y="11392"/>
                  </a:cubicBezTo>
                  <a:lnTo>
                    <a:pt x="288" y="11392"/>
                  </a:lnTo>
                  <a:cubicBezTo>
                    <a:pt x="39" y="11392"/>
                    <a:pt x="0" y="11430"/>
                    <a:pt x="0" y="11670"/>
                  </a:cubicBezTo>
                  <a:cubicBezTo>
                    <a:pt x="0" y="12177"/>
                    <a:pt x="0" y="12676"/>
                    <a:pt x="0" y="13174"/>
                  </a:cubicBezTo>
                  <a:cubicBezTo>
                    <a:pt x="0" y="13384"/>
                    <a:pt x="96" y="13480"/>
                    <a:pt x="307" y="13480"/>
                  </a:cubicBezTo>
                  <a:cubicBezTo>
                    <a:pt x="2855" y="13480"/>
                    <a:pt x="5404" y="13480"/>
                    <a:pt x="7952" y="13471"/>
                  </a:cubicBezTo>
                  <a:cubicBezTo>
                    <a:pt x="8029" y="13471"/>
                    <a:pt x="8105" y="13477"/>
                    <a:pt x="8183" y="13477"/>
                  </a:cubicBezTo>
                  <a:cubicBezTo>
                    <a:pt x="8300" y="13477"/>
                    <a:pt x="8420" y="13463"/>
                    <a:pt x="8546" y="13394"/>
                  </a:cubicBezTo>
                  <a:cubicBezTo>
                    <a:pt x="8766" y="13279"/>
                    <a:pt x="9073" y="13384"/>
                    <a:pt x="9332" y="13260"/>
                  </a:cubicBezTo>
                  <a:cubicBezTo>
                    <a:pt x="9542" y="13164"/>
                    <a:pt x="9801" y="13145"/>
                    <a:pt x="10031" y="13087"/>
                  </a:cubicBezTo>
                  <a:cubicBezTo>
                    <a:pt x="10050" y="13087"/>
                    <a:pt x="10060" y="13078"/>
                    <a:pt x="10079" y="13078"/>
                  </a:cubicBezTo>
                  <a:cubicBezTo>
                    <a:pt x="10203" y="13001"/>
                    <a:pt x="10318" y="12905"/>
                    <a:pt x="10453" y="12877"/>
                  </a:cubicBezTo>
                  <a:cubicBezTo>
                    <a:pt x="10576" y="12852"/>
                    <a:pt x="10650" y="12721"/>
                    <a:pt x="10771" y="12721"/>
                  </a:cubicBezTo>
                  <a:cubicBezTo>
                    <a:pt x="10791" y="12721"/>
                    <a:pt x="10813" y="12725"/>
                    <a:pt x="10836" y="12733"/>
                  </a:cubicBezTo>
                  <a:cubicBezTo>
                    <a:pt x="10845" y="12714"/>
                    <a:pt x="10845" y="12685"/>
                    <a:pt x="10855" y="12676"/>
                  </a:cubicBezTo>
                  <a:cubicBezTo>
                    <a:pt x="10932" y="12608"/>
                    <a:pt x="10999" y="12503"/>
                    <a:pt x="11075" y="12503"/>
                  </a:cubicBezTo>
                  <a:cubicBezTo>
                    <a:pt x="11229" y="12503"/>
                    <a:pt x="11276" y="12379"/>
                    <a:pt x="11363" y="12321"/>
                  </a:cubicBezTo>
                  <a:cubicBezTo>
                    <a:pt x="11478" y="12235"/>
                    <a:pt x="11554" y="12101"/>
                    <a:pt x="11660" y="11986"/>
                  </a:cubicBezTo>
                  <a:cubicBezTo>
                    <a:pt x="11755" y="11880"/>
                    <a:pt x="11890" y="11794"/>
                    <a:pt x="11966" y="11679"/>
                  </a:cubicBezTo>
                  <a:cubicBezTo>
                    <a:pt x="12043" y="11535"/>
                    <a:pt x="12072" y="11353"/>
                    <a:pt x="12129" y="11200"/>
                  </a:cubicBezTo>
                  <a:cubicBezTo>
                    <a:pt x="12139" y="11171"/>
                    <a:pt x="12148" y="11143"/>
                    <a:pt x="12158" y="11114"/>
                  </a:cubicBezTo>
                  <a:cubicBezTo>
                    <a:pt x="12187" y="11066"/>
                    <a:pt x="12234" y="11018"/>
                    <a:pt x="12234" y="10970"/>
                  </a:cubicBezTo>
                  <a:cubicBezTo>
                    <a:pt x="12234" y="9955"/>
                    <a:pt x="12244" y="8939"/>
                    <a:pt x="12225" y="7924"/>
                  </a:cubicBezTo>
                  <a:cubicBezTo>
                    <a:pt x="12225" y="7809"/>
                    <a:pt x="12129" y="7684"/>
                    <a:pt x="12081" y="7560"/>
                  </a:cubicBezTo>
                  <a:lnTo>
                    <a:pt x="12062" y="7560"/>
                  </a:lnTo>
                  <a:cubicBezTo>
                    <a:pt x="12005" y="7483"/>
                    <a:pt x="11937" y="7416"/>
                    <a:pt x="11880" y="7339"/>
                  </a:cubicBezTo>
                  <a:cubicBezTo>
                    <a:pt x="11813" y="7243"/>
                    <a:pt x="11765" y="7138"/>
                    <a:pt x="11698" y="7052"/>
                  </a:cubicBezTo>
                  <a:cubicBezTo>
                    <a:pt x="11650" y="6994"/>
                    <a:pt x="11583" y="6956"/>
                    <a:pt x="11516" y="6908"/>
                  </a:cubicBezTo>
                  <a:cubicBezTo>
                    <a:pt x="11430" y="6841"/>
                    <a:pt x="11334" y="6784"/>
                    <a:pt x="11248" y="6717"/>
                  </a:cubicBezTo>
                  <a:cubicBezTo>
                    <a:pt x="11142" y="6640"/>
                    <a:pt x="11075" y="6535"/>
                    <a:pt x="10932" y="6506"/>
                  </a:cubicBezTo>
                  <a:cubicBezTo>
                    <a:pt x="10836" y="6487"/>
                    <a:pt x="10740" y="6372"/>
                    <a:pt x="10615" y="6372"/>
                  </a:cubicBezTo>
                  <a:cubicBezTo>
                    <a:pt x="10615" y="6372"/>
                    <a:pt x="10606" y="6362"/>
                    <a:pt x="10606" y="6362"/>
                  </a:cubicBezTo>
                  <a:cubicBezTo>
                    <a:pt x="10596" y="6247"/>
                    <a:pt x="10510" y="6276"/>
                    <a:pt x="10443" y="6266"/>
                  </a:cubicBezTo>
                  <a:cubicBezTo>
                    <a:pt x="10414" y="6257"/>
                    <a:pt x="10385" y="6257"/>
                    <a:pt x="10357" y="6238"/>
                  </a:cubicBezTo>
                  <a:cubicBezTo>
                    <a:pt x="10203" y="6171"/>
                    <a:pt x="10069" y="6065"/>
                    <a:pt x="9906" y="6027"/>
                  </a:cubicBezTo>
                  <a:cubicBezTo>
                    <a:pt x="9782" y="5998"/>
                    <a:pt x="9648" y="5969"/>
                    <a:pt x="9523" y="5931"/>
                  </a:cubicBezTo>
                  <a:cubicBezTo>
                    <a:pt x="9360" y="5883"/>
                    <a:pt x="9188" y="5893"/>
                    <a:pt x="9015" y="5883"/>
                  </a:cubicBezTo>
                  <a:cubicBezTo>
                    <a:pt x="9000" y="5883"/>
                    <a:pt x="8980" y="5885"/>
                    <a:pt x="8961" y="5885"/>
                  </a:cubicBezTo>
                  <a:cubicBezTo>
                    <a:pt x="8931" y="5885"/>
                    <a:pt x="8902" y="5881"/>
                    <a:pt x="8891" y="5864"/>
                  </a:cubicBezTo>
                  <a:cubicBezTo>
                    <a:pt x="8809" y="5765"/>
                    <a:pt x="8706" y="5758"/>
                    <a:pt x="8599" y="5758"/>
                  </a:cubicBezTo>
                  <a:cubicBezTo>
                    <a:pt x="8582" y="5758"/>
                    <a:pt x="8564" y="5759"/>
                    <a:pt x="8546" y="5759"/>
                  </a:cubicBezTo>
                  <a:cubicBezTo>
                    <a:pt x="7722" y="5759"/>
                    <a:pt x="6902" y="5763"/>
                    <a:pt x="6084" y="5763"/>
                  </a:cubicBezTo>
                  <a:cubicBezTo>
                    <a:pt x="5675" y="5763"/>
                    <a:pt x="5266" y="5762"/>
                    <a:pt x="4858" y="5759"/>
                  </a:cubicBezTo>
                  <a:cubicBezTo>
                    <a:pt x="4840" y="5758"/>
                    <a:pt x="4823" y="5758"/>
                    <a:pt x="4806" y="5758"/>
                  </a:cubicBezTo>
                  <a:cubicBezTo>
                    <a:pt x="4659" y="5758"/>
                    <a:pt x="4511" y="5773"/>
                    <a:pt x="4364" y="5773"/>
                  </a:cubicBezTo>
                  <a:cubicBezTo>
                    <a:pt x="4181" y="5773"/>
                    <a:pt x="3999" y="5750"/>
                    <a:pt x="3823" y="5644"/>
                  </a:cubicBezTo>
                  <a:cubicBezTo>
                    <a:pt x="3808" y="5635"/>
                    <a:pt x="3788" y="5632"/>
                    <a:pt x="3765" y="5632"/>
                  </a:cubicBezTo>
                  <a:cubicBezTo>
                    <a:pt x="3738" y="5632"/>
                    <a:pt x="3707" y="5636"/>
                    <a:pt x="3680" y="5636"/>
                  </a:cubicBezTo>
                  <a:cubicBezTo>
                    <a:pt x="3657" y="5636"/>
                    <a:pt x="3637" y="5633"/>
                    <a:pt x="3622" y="5624"/>
                  </a:cubicBezTo>
                  <a:cubicBezTo>
                    <a:pt x="3468" y="5500"/>
                    <a:pt x="3258" y="5452"/>
                    <a:pt x="3143" y="5280"/>
                  </a:cubicBezTo>
                  <a:cubicBezTo>
                    <a:pt x="3076" y="5155"/>
                    <a:pt x="2932" y="5059"/>
                    <a:pt x="2980" y="4887"/>
                  </a:cubicBezTo>
                  <a:cubicBezTo>
                    <a:pt x="2989" y="4848"/>
                    <a:pt x="2961" y="4781"/>
                    <a:pt x="2951" y="4781"/>
                  </a:cubicBezTo>
                  <a:cubicBezTo>
                    <a:pt x="2836" y="4762"/>
                    <a:pt x="2865" y="4686"/>
                    <a:pt x="2865" y="4618"/>
                  </a:cubicBezTo>
                  <a:cubicBezTo>
                    <a:pt x="2865" y="4197"/>
                    <a:pt x="2865" y="3775"/>
                    <a:pt x="2855" y="3354"/>
                  </a:cubicBezTo>
                  <a:cubicBezTo>
                    <a:pt x="2855" y="3019"/>
                    <a:pt x="2875" y="2702"/>
                    <a:pt x="3104" y="2425"/>
                  </a:cubicBezTo>
                  <a:cubicBezTo>
                    <a:pt x="3200" y="2319"/>
                    <a:pt x="3277" y="2214"/>
                    <a:pt x="3430" y="2214"/>
                  </a:cubicBezTo>
                  <a:cubicBezTo>
                    <a:pt x="3450" y="2218"/>
                    <a:pt x="3473" y="2220"/>
                    <a:pt x="3494" y="2220"/>
                  </a:cubicBezTo>
                  <a:cubicBezTo>
                    <a:pt x="3524" y="2220"/>
                    <a:pt x="3549" y="2215"/>
                    <a:pt x="3555" y="2204"/>
                  </a:cubicBezTo>
                  <a:cubicBezTo>
                    <a:pt x="3613" y="2112"/>
                    <a:pt x="3688" y="2096"/>
                    <a:pt x="3766" y="2096"/>
                  </a:cubicBezTo>
                  <a:cubicBezTo>
                    <a:pt x="3806" y="2096"/>
                    <a:pt x="3847" y="2100"/>
                    <a:pt x="3886" y="2100"/>
                  </a:cubicBezTo>
                  <a:cubicBezTo>
                    <a:pt x="3897" y="2100"/>
                    <a:pt x="3908" y="2100"/>
                    <a:pt x="3919" y="2099"/>
                  </a:cubicBezTo>
                  <a:cubicBezTo>
                    <a:pt x="4019" y="2089"/>
                    <a:pt x="4120" y="2087"/>
                    <a:pt x="4222" y="2087"/>
                  </a:cubicBezTo>
                  <a:cubicBezTo>
                    <a:pt x="4324" y="2087"/>
                    <a:pt x="4427" y="2089"/>
                    <a:pt x="4532" y="2089"/>
                  </a:cubicBezTo>
                  <a:cubicBezTo>
                    <a:pt x="5375" y="2086"/>
                    <a:pt x="6218" y="2085"/>
                    <a:pt x="7061" y="2085"/>
                  </a:cubicBezTo>
                  <a:cubicBezTo>
                    <a:pt x="8748" y="2085"/>
                    <a:pt x="10437" y="2089"/>
                    <a:pt x="12129" y="2089"/>
                  </a:cubicBezTo>
                  <a:lnTo>
                    <a:pt x="12349" y="2089"/>
                  </a:lnTo>
                  <a:cubicBezTo>
                    <a:pt x="12359" y="1965"/>
                    <a:pt x="12369" y="1879"/>
                    <a:pt x="12369" y="1783"/>
                  </a:cubicBezTo>
                  <a:cubicBezTo>
                    <a:pt x="12369" y="1275"/>
                    <a:pt x="12369" y="767"/>
                    <a:pt x="12369" y="259"/>
                  </a:cubicBezTo>
                  <a:cubicBezTo>
                    <a:pt x="12369" y="10"/>
                    <a:pt x="12359" y="1"/>
                    <a:pt x="12110" y="1"/>
                  </a:cubicBezTo>
                  <a:close/>
                </a:path>
              </a:pathLst>
            </a:custGeom>
            <a:solidFill>
              <a:srgbClr val="FF99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9" name="Google Shape;1059;g11fc49ee2e3_0_49"/>
            <p:cNvSpPr/>
            <p:nvPr/>
          </p:nvSpPr>
          <p:spPr>
            <a:xfrm>
              <a:off x="7924250" y="4100222"/>
              <a:ext cx="1174951" cy="1278701"/>
            </a:xfrm>
            <a:custGeom>
              <a:rect b="b" l="l" r="r" t="t"/>
              <a:pathLst>
                <a:path extrusionOk="0" h="13471" w="12378">
                  <a:moveTo>
                    <a:pt x="192" y="0"/>
                  </a:moveTo>
                  <a:cubicBezTo>
                    <a:pt x="182" y="39"/>
                    <a:pt x="182" y="106"/>
                    <a:pt x="153" y="115"/>
                  </a:cubicBezTo>
                  <a:cubicBezTo>
                    <a:pt x="0" y="182"/>
                    <a:pt x="58" y="307"/>
                    <a:pt x="58" y="422"/>
                  </a:cubicBezTo>
                  <a:cubicBezTo>
                    <a:pt x="48" y="2070"/>
                    <a:pt x="58" y="3727"/>
                    <a:pt x="58" y="5375"/>
                  </a:cubicBezTo>
                  <a:cubicBezTo>
                    <a:pt x="58" y="6927"/>
                    <a:pt x="58" y="8479"/>
                    <a:pt x="58" y="10031"/>
                  </a:cubicBezTo>
                  <a:cubicBezTo>
                    <a:pt x="58" y="10088"/>
                    <a:pt x="48" y="10175"/>
                    <a:pt x="67" y="10184"/>
                  </a:cubicBezTo>
                  <a:cubicBezTo>
                    <a:pt x="192" y="10223"/>
                    <a:pt x="153" y="10318"/>
                    <a:pt x="153" y="10395"/>
                  </a:cubicBezTo>
                  <a:cubicBezTo>
                    <a:pt x="173" y="10539"/>
                    <a:pt x="173" y="10692"/>
                    <a:pt x="173" y="10836"/>
                  </a:cubicBezTo>
                  <a:cubicBezTo>
                    <a:pt x="182" y="10874"/>
                    <a:pt x="173" y="10941"/>
                    <a:pt x="192" y="10941"/>
                  </a:cubicBezTo>
                  <a:cubicBezTo>
                    <a:pt x="316" y="10989"/>
                    <a:pt x="268" y="11104"/>
                    <a:pt x="297" y="11181"/>
                  </a:cubicBezTo>
                  <a:cubicBezTo>
                    <a:pt x="355" y="11305"/>
                    <a:pt x="383" y="11449"/>
                    <a:pt x="450" y="11564"/>
                  </a:cubicBezTo>
                  <a:cubicBezTo>
                    <a:pt x="565" y="11736"/>
                    <a:pt x="680" y="11909"/>
                    <a:pt x="824" y="12052"/>
                  </a:cubicBezTo>
                  <a:cubicBezTo>
                    <a:pt x="936" y="12165"/>
                    <a:pt x="1012" y="12359"/>
                    <a:pt x="1212" y="12359"/>
                  </a:cubicBezTo>
                  <a:cubicBezTo>
                    <a:pt x="1217" y="12359"/>
                    <a:pt x="1222" y="12359"/>
                    <a:pt x="1226" y="12359"/>
                  </a:cubicBezTo>
                  <a:cubicBezTo>
                    <a:pt x="1246" y="12359"/>
                    <a:pt x="1265" y="12378"/>
                    <a:pt x="1284" y="12388"/>
                  </a:cubicBezTo>
                  <a:cubicBezTo>
                    <a:pt x="1370" y="12493"/>
                    <a:pt x="1437" y="12618"/>
                    <a:pt x="1600" y="12618"/>
                  </a:cubicBezTo>
                  <a:cubicBezTo>
                    <a:pt x="1610" y="12618"/>
                    <a:pt x="1638" y="12627"/>
                    <a:pt x="1648" y="12646"/>
                  </a:cubicBezTo>
                  <a:cubicBezTo>
                    <a:pt x="1753" y="12771"/>
                    <a:pt x="1887" y="12867"/>
                    <a:pt x="2060" y="12867"/>
                  </a:cubicBezTo>
                  <a:cubicBezTo>
                    <a:pt x="2098" y="12867"/>
                    <a:pt x="2146" y="12876"/>
                    <a:pt x="2146" y="12886"/>
                  </a:cubicBezTo>
                  <a:cubicBezTo>
                    <a:pt x="2171" y="12978"/>
                    <a:pt x="2227" y="12987"/>
                    <a:pt x="2286" y="12987"/>
                  </a:cubicBezTo>
                  <a:cubicBezTo>
                    <a:pt x="2302" y="12987"/>
                    <a:pt x="2318" y="12987"/>
                    <a:pt x="2334" y="12987"/>
                  </a:cubicBezTo>
                  <a:cubicBezTo>
                    <a:pt x="2352" y="12987"/>
                    <a:pt x="2369" y="12988"/>
                    <a:pt x="2386" y="12991"/>
                  </a:cubicBezTo>
                  <a:cubicBezTo>
                    <a:pt x="2405" y="12991"/>
                    <a:pt x="2427" y="12990"/>
                    <a:pt x="2448" y="12990"/>
                  </a:cubicBezTo>
                  <a:cubicBezTo>
                    <a:pt x="2480" y="12990"/>
                    <a:pt x="2508" y="12993"/>
                    <a:pt x="2520" y="13010"/>
                  </a:cubicBezTo>
                  <a:cubicBezTo>
                    <a:pt x="2644" y="13183"/>
                    <a:pt x="2865" y="13077"/>
                    <a:pt x="3018" y="13202"/>
                  </a:cubicBezTo>
                  <a:cubicBezTo>
                    <a:pt x="3061" y="13236"/>
                    <a:pt x="3128" y="13243"/>
                    <a:pt x="3201" y="13243"/>
                  </a:cubicBezTo>
                  <a:cubicBezTo>
                    <a:pt x="3256" y="13243"/>
                    <a:pt x="3314" y="13239"/>
                    <a:pt x="3368" y="13239"/>
                  </a:cubicBezTo>
                  <a:cubicBezTo>
                    <a:pt x="3386" y="13239"/>
                    <a:pt x="3404" y="13239"/>
                    <a:pt x="3420" y="13240"/>
                  </a:cubicBezTo>
                  <a:cubicBezTo>
                    <a:pt x="3459" y="13250"/>
                    <a:pt x="3526" y="13250"/>
                    <a:pt x="3526" y="13260"/>
                  </a:cubicBezTo>
                  <a:cubicBezTo>
                    <a:pt x="3543" y="13328"/>
                    <a:pt x="3581" y="13342"/>
                    <a:pt x="3623" y="13342"/>
                  </a:cubicBezTo>
                  <a:cubicBezTo>
                    <a:pt x="3651" y="13342"/>
                    <a:pt x="3681" y="13336"/>
                    <a:pt x="3708" y="13336"/>
                  </a:cubicBezTo>
                  <a:cubicBezTo>
                    <a:pt x="3947" y="13355"/>
                    <a:pt x="4196" y="13355"/>
                    <a:pt x="4436" y="13374"/>
                  </a:cubicBezTo>
                  <a:cubicBezTo>
                    <a:pt x="4532" y="13384"/>
                    <a:pt x="4618" y="13461"/>
                    <a:pt x="4704" y="13461"/>
                  </a:cubicBezTo>
                  <a:cubicBezTo>
                    <a:pt x="7176" y="13470"/>
                    <a:pt x="9638" y="13470"/>
                    <a:pt x="12110" y="13470"/>
                  </a:cubicBezTo>
                  <a:cubicBezTo>
                    <a:pt x="12244" y="13470"/>
                    <a:pt x="12378" y="13336"/>
                    <a:pt x="12378" y="13192"/>
                  </a:cubicBezTo>
                  <a:cubicBezTo>
                    <a:pt x="12378" y="12685"/>
                    <a:pt x="12378" y="12167"/>
                    <a:pt x="12378" y="11660"/>
                  </a:cubicBezTo>
                  <a:cubicBezTo>
                    <a:pt x="12378" y="11487"/>
                    <a:pt x="12272" y="11382"/>
                    <a:pt x="12090" y="11382"/>
                  </a:cubicBezTo>
                  <a:lnTo>
                    <a:pt x="4321" y="11382"/>
                  </a:lnTo>
                  <a:cubicBezTo>
                    <a:pt x="4298" y="11382"/>
                    <a:pt x="4273" y="11383"/>
                    <a:pt x="4248" y="11383"/>
                  </a:cubicBezTo>
                  <a:cubicBezTo>
                    <a:pt x="4198" y="11383"/>
                    <a:pt x="4152" y="11379"/>
                    <a:pt x="4139" y="11353"/>
                  </a:cubicBezTo>
                  <a:cubicBezTo>
                    <a:pt x="4053" y="11248"/>
                    <a:pt x="3947" y="11267"/>
                    <a:pt x="3842" y="11257"/>
                  </a:cubicBezTo>
                  <a:cubicBezTo>
                    <a:pt x="3827" y="11255"/>
                    <a:pt x="3812" y="11254"/>
                    <a:pt x="3797" y="11254"/>
                  </a:cubicBezTo>
                  <a:cubicBezTo>
                    <a:pt x="3782" y="11254"/>
                    <a:pt x="3767" y="11255"/>
                    <a:pt x="3752" y="11255"/>
                  </a:cubicBezTo>
                  <a:cubicBezTo>
                    <a:pt x="3722" y="11255"/>
                    <a:pt x="3693" y="11252"/>
                    <a:pt x="3669" y="11238"/>
                  </a:cubicBezTo>
                  <a:cubicBezTo>
                    <a:pt x="3554" y="11171"/>
                    <a:pt x="3439" y="11085"/>
                    <a:pt x="3324" y="10999"/>
                  </a:cubicBezTo>
                  <a:cubicBezTo>
                    <a:pt x="3229" y="10931"/>
                    <a:pt x="3104" y="10874"/>
                    <a:pt x="3123" y="10721"/>
                  </a:cubicBezTo>
                  <a:cubicBezTo>
                    <a:pt x="3133" y="10702"/>
                    <a:pt x="3123" y="10663"/>
                    <a:pt x="3114" y="10663"/>
                  </a:cubicBezTo>
                  <a:cubicBezTo>
                    <a:pt x="2951" y="10635"/>
                    <a:pt x="3018" y="10510"/>
                    <a:pt x="3008" y="10424"/>
                  </a:cubicBezTo>
                  <a:cubicBezTo>
                    <a:pt x="2989" y="10299"/>
                    <a:pt x="2999" y="10165"/>
                    <a:pt x="2999" y="10041"/>
                  </a:cubicBezTo>
                  <a:cubicBezTo>
                    <a:pt x="2999" y="6802"/>
                    <a:pt x="2999" y="3564"/>
                    <a:pt x="2999" y="326"/>
                  </a:cubicBezTo>
                  <a:cubicBezTo>
                    <a:pt x="2999" y="288"/>
                    <a:pt x="2999" y="240"/>
                    <a:pt x="2999" y="202"/>
                  </a:cubicBezTo>
                  <a:cubicBezTo>
                    <a:pt x="2989" y="173"/>
                    <a:pt x="2980" y="144"/>
                    <a:pt x="2960" y="125"/>
                  </a:cubicBezTo>
                  <a:cubicBezTo>
                    <a:pt x="2922" y="87"/>
                    <a:pt x="2884" y="48"/>
                    <a:pt x="2817" y="0"/>
                  </a:cubicBezTo>
                  <a:close/>
                </a:path>
              </a:pathLst>
            </a:custGeom>
            <a:solidFill>
              <a:srgbClr val="FF990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0" name="Google Shape;1060;g11fc49ee2e3_0_49"/>
            <p:cNvSpPr/>
            <p:nvPr/>
          </p:nvSpPr>
          <p:spPr>
            <a:xfrm>
              <a:off x="3292700" y="3546350"/>
              <a:ext cx="1602482" cy="813296"/>
            </a:xfrm>
            <a:custGeom>
              <a:rect b="b" l="l" r="r" t="t"/>
              <a:pathLst>
                <a:path extrusionOk="0" h="8568" w="16882">
                  <a:moveTo>
                    <a:pt x="9132" y="544"/>
                  </a:moveTo>
                  <a:cubicBezTo>
                    <a:pt x="9509" y="544"/>
                    <a:pt x="9886" y="548"/>
                    <a:pt x="10261" y="557"/>
                  </a:cubicBezTo>
                  <a:cubicBezTo>
                    <a:pt x="11104" y="566"/>
                    <a:pt x="11938" y="652"/>
                    <a:pt x="12781" y="719"/>
                  </a:cubicBezTo>
                  <a:cubicBezTo>
                    <a:pt x="13221" y="758"/>
                    <a:pt x="13662" y="787"/>
                    <a:pt x="14093" y="873"/>
                  </a:cubicBezTo>
                  <a:cubicBezTo>
                    <a:pt x="14630" y="969"/>
                    <a:pt x="15176" y="1112"/>
                    <a:pt x="15703" y="1266"/>
                  </a:cubicBezTo>
                  <a:cubicBezTo>
                    <a:pt x="15808" y="1294"/>
                    <a:pt x="15904" y="1400"/>
                    <a:pt x="15981" y="1495"/>
                  </a:cubicBezTo>
                  <a:cubicBezTo>
                    <a:pt x="16048" y="1572"/>
                    <a:pt x="15990" y="1725"/>
                    <a:pt x="15846" y="1773"/>
                  </a:cubicBezTo>
                  <a:cubicBezTo>
                    <a:pt x="15511" y="1898"/>
                    <a:pt x="15166" y="2022"/>
                    <a:pt x="14812" y="2109"/>
                  </a:cubicBezTo>
                  <a:cubicBezTo>
                    <a:pt x="14227" y="2252"/>
                    <a:pt x="13624" y="2300"/>
                    <a:pt x="13030" y="2377"/>
                  </a:cubicBezTo>
                  <a:cubicBezTo>
                    <a:pt x="11880" y="2511"/>
                    <a:pt x="10721" y="2559"/>
                    <a:pt x="9571" y="2588"/>
                  </a:cubicBezTo>
                  <a:cubicBezTo>
                    <a:pt x="9054" y="2597"/>
                    <a:pt x="8537" y="2616"/>
                    <a:pt x="8019" y="2616"/>
                  </a:cubicBezTo>
                  <a:cubicBezTo>
                    <a:pt x="7263" y="2597"/>
                    <a:pt x="6496" y="2588"/>
                    <a:pt x="5739" y="2540"/>
                  </a:cubicBezTo>
                  <a:cubicBezTo>
                    <a:pt x="5078" y="2511"/>
                    <a:pt x="4427" y="2434"/>
                    <a:pt x="3766" y="2367"/>
                  </a:cubicBezTo>
                  <a:cubicBezTo>
                    <a:pt x="3277" y="2319"/>
                    <a:pt x="2779" y="2262"/>
                    <a:pt x="2290" y="2166"/>
                  </a:cubicBezTo>
                  <a:cubicBezTo>
                    <a:pt x="1907" y="2080"/>
                    <a:pt x="1524" y="1936"/>
                    <a:pt x="1141" y="1812"/>
                  </a:cubicBezTo>
                  <a:cubicBezTo>
                    <a:pt x="1074" y="1792"/>
                    <a:pt x="1016" y="1735"/>
                    <a:pt x="968" y="1687"/>
                  </a:cubicBezTo>
                  <a:cubicBezTo>
                    <a:pt x="872" y="1601"/>
                    <a:pt x="863" y="1515"/>
                    <a:pt x="978" y="1419"/>
                  </a:cubicBezTo>
                  <a:cubicBezTo>
                    <a:pt x="1256" y="1198"/>
                    <a:pt x="1581" y="1131"/>
                    <a:pt x="1907" y="1055"/>
                  </a:cubicBezTo>
                  <a:cubicBezTo>
                    <a:pt x="2367" y="959"/>
                    <a:pt x="2836" y="882"/>
                    <a:pt x="3296" y="806"/>
                  </a:cubicBezTo>
                  <a:cubicBezTo>
                    <a:pt x="3354" y="796"/>
                    <a:pt x="3421" y="796"/>
                    <a:pt x="3507" y="787"/>
                  </a:cubicBezTo>
                  <a:cubicBezTo>
                    <a:pt x="3756" y="758"/>
                    <a:pt x="4044" y="729"/>
                    <a:pt x="4331" y="700"/>
                  </a:cubicBezTo>
                  <a:cubicBezTo>
                    <a:pt x="4494" y="681"/>
                    <a:pt x="4657" y="662"/>
                    <a:pt x="4820" y="662"/>
                  </a:cubicBezTo>
                  <a:cubicBezTo>
                    <a:pt x="5394" y="624"/>
                    <a:pt x="5969" y="585"/>
                    <a:pt x="6544" y="576"/>
                  </a:cubicBezTo>
                  <a:cubicBezTo>
                    <a:pt x="7404" y="562"/>
                    <a:pt x="8269" y="544"/>
                    <a:pt x="9132" y="544"/>
                  </a:cubicBezTo>
                  <a:close/>
                  <a:moveTo>
                    <a:pt x="1122" y="4312"/>
                  </a:moveTo>
                  <a:cubicBezTo>
                    <a:pt x="1246" y="4312"/>
                    <a:pt x="1351" y="4417"/>
                    <a:pt x="1351" y="4552"/>
                  </a:cubicBezTo>
                  <a:cubicBezTo>
                    <a:pt x="1351" y="4676"/>
                    <a:pt x="1265" y="4772"/>
                    <a:pt x="1141" y="4772"/>
                  </a:cubicBezTo>
                  <a:cubicBezTo>
                    <a:pt x="997" y="4772"/>
                    <a:pt x="892" y="4676"/>
                    <a:pt x="892" y="4532"/>
                  </a:cubicBezTo>
                  <a:cubicBezTo>
                    <a:pt x="901" y="4427"/>
                    <a:pt x="1016" y="4312"/>
                    <a:pt x="1122" y="4312"/>
                  </a:cubicBezTo>
                  <a:close/>
                  <a:moveTo>
                    <a:pt x="9159" y="1"/>
                  </a:moveTo>
                  <a:cubicBezTo>
                    <a:pt x="8450" y="1"/>
                    <a:pt x="7742" y="30"/>
                    <a:pt x="7042" y="49"/>
                  </a:cubicBezTo>
                  <a:cubicBezTo>
                    <a:pt x="6736" y="58"/>
                    <a:pt x="6429" y="49"/>
                    <a:pt x="6132" y="97"/>
                  </a:cubicBezTo>
                  <a:cubicBezTo>
                    <a:pt x="6029" y="114"/>
                    <a:pt x="5926" y="116"/>
                    <a:pt x="5821" y="116"/>
                  </a:cubicBezTo>
                  <a:cubicBezTo>
                    <a:pt x="5779" y="116"/>
                    <a:pt x="5737" y="116"/>
                    <a:pt x="5695" y="116"/>
                  </a:cubicBezTo>
                  <a:cubicBezTo>
                    <a:pt x="5548" y="116"/>
                    <a:pt x="5399" y="121"/>
                    <a:pt x="5251" y="164"/>
                  </a:cubicBezTo>
                  <a:cubicBezTo>
                    <a:pt x="4973" y="250"/>
                    <a:pt x="4657" y="231"/>
                    <a:pt x="4350" y="250"/>
                  </a:cubicBezTo>
                  <a:cubicBezTo>
                    <a:pt x="4321" y="250"/>
                    <a:pt x="4283" y="250"/>
                    <a:pt x="4245" y="260"/>
                  </a:cubicBezTo>
                  <a:cubicBezTo>
                    <a:pt x="4015" y="298"/>
                    <a:pt x="3775" y="346"/>
                    <a:pt x="3545" y="375"/>
                  </a:cubicBezTo>
                  <a:cubicBezTo>
                    <a:pt x="3325" y="413"/>
                    <a:pt x="3095" y="422"/>
                    <a:pt x="2875" y="461"/>
                  </a:cubicBezTo>
                  <a:cubicBezTo>
                    <a:pt x="2453" y="537"/>
                    <a:pt x="2032" y="624"/>
                    <a:pt x="1620" y="729"/>
                  </a:cubicBezTo>
                  <a:cubicBezTo>
                    <a:pt x="1332" y="796"/>
                    <a:pt x="1045" y="882"/>
                    <a:pt x="777" y="997"/>
                  </a:cubicBezTo>
                  <a:cubicBezTo>
                    <a:pt x="269" y="1218"/>
                    <a:pt x="1" y="1582"/>
                    <a:pt x="29" y="2176"/>
                  </a:cubicBezTo>
                  <a:cubicBezTo>
                    <a:pt x="58" y="2837"/>
                    <a:pt x="39" y="3507"/>
                    <a:pt x="39" y="4168"/>
                  </a:cubicBezTo>
                  <a:cubicBezTo>
                    <a:pt x="39" y="4906"/>
                    <a:pt x="29" y="5634"/>
                    <a:pt x="39" y="6362"/>
                  </a:cubicBezTo>
                  <a:cubicBezTo>
                    <a:pt x="39" y="6496"/>
                    <a:pt x="96" y="6631"/>
                    <a:pt x="144" y="6755"/>
                  </a:cubicBezTo>
                  <a:cubicBezTo>
                    <a:pt x="269" y="7052"/>
                    <a:pt x="537" y="7215"/>
                    <a:pt x="796" y="7368"/>
                  </a:cubicBezTo>
                  <a:cubicBezTo>
                    <a:pt x="1256" y="7636"/>
                    <a:pt x="1763" y="7790"/>
                    <a:pt x="2271" y="7933"/>
                  </a:cubicBezTo>
                  <a:cubicBezTo>
                    <a:pt x="2492" y="7991"/>
                    <a:pt x="2712" y="8029"/>
                    <a:pt x="2932" y="8077"/>
                  </a:cubicBezTo>
                  <a:cubicBezTo>
                    <a:pt x="3354" y="8154"/>
                    <a:pt x="3766" y="8250"/>
                    <a:pt x="4187" y="8307"/>
                  </a:cubicBezTo>
                  <a:cubicBezTo>
                    <a:pt x="4647" y="8374"/>
                    <a:pt x="5107" y="8412"/>
                    <a:pt x="5576" y="8451"/>
                  </a:cubicBezTo>
                  <a:cubicBezTo>
                    <a:pt x="6218" y="8499"/>
                    <a:pt x="6870" y="8566"/>
                    <a:pt x="7521" y="8566"/>
                  </a:cubicBezTo>
                  <a:cubicBezTo>
                    <a:pt x="7625" y="8567"/>
                    <a:pt x="7728" y="8567"/>
                    <a:pt x="7832" y="8567"/>
                  </a:cubicBezTo>
                  <a:cubicBezTo>
                    <a:pt x="8698" y="8567"/>
                    <a:pt x="9570" y="8534"/>
                    <a:pt x="10443" y="8508"/>
                  </a:cubicBezTo>
                  <a:cubicBezTo>
                    <a:pt x="10865" y="8499"/>
                    <a:pt x="11286" y="8470"/>
                    <a:pt x="11708" y="8441"/>
                  </a:cubicBezTo>
                  <a:cubicBezTo>
                    <a:pt x="11737" y="8441"/>
                    <a:pt x="11756" y="8432"/>
                    <a:pt x="11784" y="8432"/>
                  </a:cubicBezTo>
                  <a:cubicBezTo>
                    <a:pt x="12053" y="8393"/>
                    <a:pt x="12311" y="8355"/>
                    <a:pt x="12580" y="8317"/>
                  </a:cubicBezTo>
                  <a:cubicBezTo>
                    <a:pt x="12790" y="8298"/>
                    <a:pt x="12992" y="8278"/>
                    <a:pt x="13202" y="8259"/>
                  </a:cubicBezTo>
                  <a:cubicBezTo>
                    <a:pt x="13221" y="8259"/>
                    <a:pt x="13241" y="8259"/>
                    <a:pt x="13260" y="8250"/>
                  </a:cubicBezTo>
                  <a:cubicBezTo>
                    <a:pt x="13423" y="8211"/>
                    <a:pt x="13576" y="8163"/>
                    <a:pt x="13729" y="8125"/>
                  </a:cubicBezTo>
                  <a:cubicBezTo>
                    <a:pt x="13940" y="8087"/>
                    <a:pt x="14151" y="8068"/>
                    <a:pt x="14352" y="8010"/>
                  </a:cubicBezTo>
                  <a:cubicBezTo>
                    <a:pt x="14726" y="7895"/>
                    <a:pt x="15090" y="7780"/>
                    <a:pt x="15463" y="7656"/>
                  </a:cubicBezTo>
                  <a:cubicBezTo>
                    <a:pt x="15856" y="7521"/>
                    <a:pt x="16239" y="7339"/>
                    <a:pt x="16536" y="7042"/>
                  </a:cubicBezTo>
                  <a:cubicBezTo>
                    <a:pt x="16661" y="6899"/>
                    <a:pt x="16785" y="6726"/>
                    <a:pt x="16824" y="6554"/>
                  </a:cubicBezTo>
                  <a:cubicBezTo>
                    <a:pt x="16881" y="6324"/>
                    <a:pt x="16862" y="6084"/>
                    <a:pt x="16862" y="5855"/>
                  </a:cubicBezTo>
                  <a:cubicBezTo>
                    <a:pt x="16862" y="4465"/>
                    <a:pt x="16852" y="3086"/>
                    <a:pt x="16824" y="1697"/>
                  </a:cubicBezTo>
                  <a:cubicBezTo>
                    <a:pt x="16824" y="1563"/>
                    <a:pt x="16737" y="1419"/>
                    <a:pt x="16651" y="1313"/>
                  </a:cubicBezTo>
                  <a:cubicBezTo>
                    <a:pt x="16450" y="1045"/>
                    <a:pt x="16115" y="997"/>
                    <a:pt x="15837" y="873"/>
                  </a:cubicBezTo>
                  <a:cubicBezTo>
                    <a:pt x="15559" y="748"/>
                    <a:pt x="15243" y="700"/>
                    <a:pt x="14936" y="633"/>
                  </a:cubicBezTo>
                  <a:cubicBezTo>
                    <a:pt x="14620" y="566"/>
                    <a:pt x="14304" y="499"/>
                    <a:pt x="13988" y="442"/>
                  </a:cubicBezTo>
                  <a:cubicBezTo>
                    <a:pt x="13624" y="384"/>
                    <a:pt x="13260" y="355"/>
                    <a:pt x="12896" y="308"/>
                  </a:cubicBezTo>
                  <a:cubicBezTo>
                    <a:pt x="12647" y="269"/>
                    <a:pt x="12398" y="212"/>
                    <a:pt x="12148" y="193"/>
                  </a:cubicBezTo>
                  <a:cubicBezTo>
                    <a:pt x="11689" y="135"/>
                    <a:pt x="11219" y="87"/>
                    <a:pt x="10750" y="58"/>
                  </a:cubicBezTo>
                  <a:cubicBezTo>
                    <a:pt x="10213" y="30"/>
                    <a:pt x="9686" y="1"/>
                    <a:pt x="9159" y="1"/>
                  </a:cubicBezTo>
                  <a:close/>
                </a:path>
              </a:pathLst>
            </a:custGeom>
            <a:solidFill>
              <a:srgbClr val="66666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1" name="Google Shape;1061;g11fc49ee2e3_0_49"/>
            <p:cNvSpPr/>
            <p:nvPr/>
          </p:nvSpPr>
          <p:spPr>
            <a:xfrm>
              <a:off x="3295453" y="4965059"/>
              <a:ext cx="1601532" cy="701193"/>
            </a:xfrm>
            <a:custGeom>
              <a:rect b="b" l="l" r="r" t="t"/>
              <a:pathLst>
                <a:path extrusionOk="0" h="7387" w="16872">
                  <a:moveTo>
                    <a:pt x="1401" y="3203"/>
                  </a:moveTo>
                  <a:cubicBezTo>
                    <a:pt x="1483" y="3203"/>
                    <a:pt x="1581" y="3327"/>
                    <a:pt x="1581" y="3420"/>
                  </a:cubicBezTo>
                  <a:cubicBezTo>
                    <a:pt x="1581" y="3555"/>
                    <a:pt x="1485" y="3641"/>
                    <a:pt x="1342" y="3650"/>
                  </a:cubicBezTo>
                  <a:cubicBezTo>
                    <a:pt x="1246" y="3650"/>
                    <a:pt x="1093" y="3507"/>
                    <a:pt x="1140" y="3430"/>
                  </a:cubicBezTo>
                  <a:cubicBezTo>
                    <a:pt x="1188" y="3334"/>
                    <a:pt x="1275" y="3248"/>
                    <a:pt x="1370" y="3210"/>
                  </a:cubicBezTo>
                  <a:cubicBezTo>
                    <a:pt x="1380" y="3205"/>
                    <a:pt x="1390" y="3203"/>
                    <a:pt x="1401" y="3203"/>
                  </a:cubicBezTo>
                  <a:close/>
                  <a:moveTo>
                    <a:pt x="16471" y="0"/>
                  </a:moveTo>
                  <a:cubicBezTo>
                    <a:pt x="16443" y="0"/>
                    <a:pt x="16416" y="15"/>
                    <a:pt x="16383" y="39"/>
                  </a:cubicBezTo>
                  <a:cubicBezTo>
                    <a:pt x="16162" y="182"/>
                    <a:pt x="15952" y="355"/>
                    <a:pt x="15712" y="451"/>
                  </a:cubicBezTo>
                  <a:cubicBezTo>
                    <a:pt x="15319" y="604"/>
                    <a:pt x="14917" y="719"/>
                    <a:pt x="14524" y="834"/>
                  </a:cubicBezTo>
                  <a:cubicBezTo>
                    <a:pt x="14256" y="920"/>
                    <a:pt x="13988" y="987"/>
                    <a:pt x="13710" y="1044"/>
                  </a:cubicBezTo>
                  <a:cubicBezTo>
                    <a:pt x="13509" y="1083"/>
                    <a:pt x="13298" y="1102"/>
                    <a:pt x="13087" y="1131"/>
                  </a:cubicBezTo>
                  <a:cubicBezTo>
                    <a:pt x="12685" y="1188"/>
                    <a:pt x="12282" y="1255"/>
                    <a:pt x="11880" y="1294"/>
                  </a:cubicBezTo>
                  <a:cubicBezTo>
                    <a:pt x="11439" y="1341"/>
                    <a:pt x="10999" y="1361"/>
                    <a:pt x="10558" y="1399"/>
                  </a:cubicBezTo>
                  <a:cubicBezTo>
                    <a:pt x="10232" y="1418"/>
                    <a:pt x="9897" y="1456"/>
                    <a:pt x="9571" y="1456"/>
                  </a:cubicBezTo>
                  <a:cubicBezTo>
                    <a:pt x="8479" y="1447"/>
                    <a:pt x="7387" y="1418"/>
                    <a:pt x="6285" y="1399"/>
                  </a:cubicBezTo>
                  <a:cubicBezTo>
                    <a:pt x="6180" y="1399"/>
                    <a:pt x="6074" y="1389"/>
                    <a:pt x="5969" y="1380"/>
                  </a:cubicBezTo>
                  <a:cubicBezTo>
                    <a:pt x="5682" y="1361"/>
                    <a:pt x="5394" y="1332"/>
                    <a:pt x="5107" y="1303"/>
                  </a:cubicBezTo>
                  <a:cubicBezTo>
                    <a:pt x="4848" y="1274"/>
                    <a:pt x="4580" y="1246"/>
                    <a:pt x="4321" y="1217"/>
                  </a:cubicBezTo>
                  <a:cubicBezTo>
                    <a:pt x="4101" y="1188"/>
                    <a:pt x="3890" y="1150"/>
                    <a:pt x="3670" y="1112"/>
                  </a:cubicBezTo>
                  <a:cubicBezTo>
                    <a:pt x="3373" y="1054"/>
                    <a:pt x="3066" y="1006"/>
                    <a:pt x="2769" y="949"/>
                  </a:cubicBezTo>
                  <a:cubicBezTo>
                    <a:pt x="2558" y="901"/>
                    <a:pt x="2338" y="853"/>
                    <a:pt x="2127" y="786"/>
                  </a:cubicBezTo>
                  <a:cubicBezTo>
                    <a:pt x="1811" y="680"/>
                    <a:pt x="1495" y="565"/>
                    <a:pt x="1179" y="451"/>
                  </a:cubicBezTo>
                  <a:cubicBezTo>
                    <a:pt x="930" y="355"/>
                    <a:pt x="700" y="230"/>
                    <a:pt x="499" y="48"/>
                  </a:cubicBezTo>
                  <a:cubicBezTo>
                    <a:pt x="488" y="41"/>
                    <a:pt x="471" y="38"/>
                    <a:pt x="453" y="38"/>
                  </a:cubicBezTo>
                  <a:cubicBezTo>
                    <a:pt x="424" y="38"/>
                    <a:pt x="392" y="46"/>
                    <a:pt x="374" y="58"/>
                  </a:cubicBezTo>
                  <a:cubicBezTo>
                    <a:pt x="125" y="221"/>
                    <a:pt x="10" y="460"/>
                    <a:pt x="10" y="747"/>
                  </a:cubicBezTo>
                  <a:cubicBezTo>
                    <a:pt x="0" y="1476"/>
                    <a:pt x="10" y="2204"/>
                    <a:pt x="10" y="2922"/>
                  </a:cubicBezTo>
                  <a:cubicBezTo>
                    <a:pt x="10" y="3631"/>
                    <a:pt x="10" y="4340"/>
                    <a:pt x="10" y="5049"/>
                  </a:cubicBezTo>
                  <a:cubicBezTo>
                    <a:pt x="10" y="5538"/>
                    <a:pt x="355" y="6045"/>
                    <a:pt x="815" y="6227"/>
                  </a:cubicBezTo>
                  <a:cubicBezTo>
                    <a:pt x="1207" y="6381"/>
                    <a:pt x="1610" y="6544"/>
                    <a:pt x="2012" y="6678"/>
                  </a:cubicBezTo>
                  <a:cubicBezTo>
                    <a:pt x="2280" y="6774"/>
                    <a:pt x="2568" y="6841"/>
                    <a:pt x="2855" y="6908"/>
                  </a:cubicBezTo>
                  <a:cubicBezTo>
                    <a:pt x="3152" y="6965"/>
                    <a:pt x="3449" y="7013"/>
                    <a:pt x="3756" y="7070"/>
                  </a:cubicBezTo>
                  <a:cubicBezTo>
                    <a:pt x="3967" y="7109"/>
                    <a:pt x="4177" y="7157"/>
                    <a:pt x="4388" y="7195"/>
                  </a:cubicBezTo>
                  <a:cubicBezTo>
                    <a:pt x="4551" y="7214"/>
                    <a:pt x="4714" y="7214"/>
                    <a:pt x="4877" y="7224"/>
                  </a:cubicBezTo>
                  <a:cubicBezTo>
                    <a:pt x="5471" y="7272"/>
                    <a:pt x="6074" y="7320"/>
                    <a:pt x="6668" y="7358"/>
                  </a:cubicBezTo>
                  <a:cubicBezTo>
                    <a:pt x="7080" y="7377"/>
                    <a:pt x="7502" y="7387"/>
                    <a:pt x="7914" y="7387"/>
                  </a:cubicBezTo>
                  <a:cubicBezTo>
                    <a:pt x="8766" y="7367"/>
                    <a:pt x="9619" y="7358"/>
                    <a:pt x="10481" y="7320"/>
                  </a:cubicBezTo>
                  <a:cubicBezTo>
                    <a:pt x="11027" y="7300"/>
                    <a:pt x="11583" y="7243"/>
                    <a:pt x="12139" y="7195"/>
                  </a:cubicBezTo>
                  <a:cubicBezTo>
                    <a:pt x="12416" y="7166"/>
                    <a:pt x="12694" y="7138"/>
                    <a:pt x="12972" y="7090"/>
                  </a:cubicBezTo>
                  <a:cubicBezTo>
                    <a:pt x="13374" y="7023"/>
                    <a:pt x="13777" y="6936"/>
                    <a:pt x="14179" y="6841"/>
                  </a:cubicBezTo>
                  <a:cubicBezTo>
                    <a:pt x="14457" y="6783"/>
                    <a:pt x="14735" y="6726"/>
                    <a:pt x="15003" y="6639"/>
                  </a:cubicBezTo>
                  <a:cubicBezTo>
                    <a:pt x="15329" y="6524"/>
                    <a:pt x="15645" y="6371"/>
                    <a:pt x="15971" y="6237"/>
                  </a:cubicBezTo>
                  <a:cubicBezTo>
                    <a:pt x="16287" y="6103"/>
                    <a:pt x="16546" y="5883"/>
                    <a:pt x="16728" y="5595"/>
                  </a:cubicBezTo>
                  <a:cubicBezTo>
                    <a:pt x="16862" y="5375"/>
                    <a:pt x="16833" y="5107"/>
                    <a:pt x="16833" y="4857"/>
                  </a:cubicBezTo>
                  <a:cubicBezTo>
                    <a:pt x="16843" y="3545"/>
                    <a:pt x="16843" y="2223"/>
                    <a:pt x="16833" y="910"/>
                  </a:cubicBezTo>
                  <a:cubicBezTo>
                    <a:pt x="16823" y="613"/>
                    <a:pt x="16871" y="278"/>
                    <a:pt x="16574" y="48"/>
                  </a:cubicBezTo>
                  <a:cubicBezTo>
                    <a:pt x="16531" y="15"/>
                    <a:pt x="16500" y="0"/>
                    <a:pt x="16471" y="0"/>
                  </a:cubicBezTo>
                  <a:close/>
                </a:path>
              </a:pathLst>
            </a:custGeom>
            <a:solidFill>
              <a:srgbClr val="66666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2" name="Google Shape;1062;g11fc49ee2e3_0_49"/>
            <p:cNvSpPr/>
            <p:nvPr/>
          </p:nvSpPr>
          <p:spPr>
            <a:xfrm>
              <a:off x="3295453" y="4302976"/>
              <a:ext cx="1598780" cy="698535"/>
            </a:xfrm>
            <a:custGeom>
              <a:rect b="b" l="l" r="r" t="t"/>
              <a:pathLst>
                <a:path extrusionOk="0" h="7359" w="16843">
                  <a:moveTo>
                    <a:pt x="1361" y="3421"/>
                  </a:moveTo>
                  <a:cubicBezTo>
                    <a:pt x="1495" y="3431"/>
                    <a:pt x="1591" y="3545"/>
                    <a:pt x="1591" y="3680"/>
                  </a:cubicBezTo>
                  <a:cubicBezTo>
                    <a:pt x="1581" y="3823"/>
                    <a:pt x="1504" y="3890"/>
                    <a:pt x="1351" y="3890"/>
                  </a:cubicBezTo>
                  <a:cubicBezTo>
                    <a:pt x="1207" y="3890"/>
                    <a:pt x="1121" y="3795"/>
                    <a:pt x="1131" y="3641"/>
                  </a:cubicBezTo>
                  <a:cubicBezTo>
                    <a:pt x="1131" y="3526"/>
                    <a:pt x="1246" y="3421"/>
                    <a:pt x="1361" y="3421"/>
                  </a:cubicBezTo>
                  <a:close/>
                  <a:moveTo>
                    <a:pt x="16546" y="1"/>
                  </a:moveTo>
                  <a:cubicBezTo>
                    <a:pt x="16392" y="106"/>
                    <a:pt x="16249" y="202"/>
                    <a:pt x="16105" y="288"/>
                  </a:cubicBezTo>
                  <a:cubicBezTo>
                    <a:pt x="15980" y="365"/>
                    <a:pt x="15865" y="441"/>
                    <a:pt x="15741" y="499"/>
                  </a:cubicBezTo>
                  <a:cubicBezTo>
                    <a:pt x="15540" y="595"/>
                    <a:pt x="15329" y="681"/>
                    <a:pt x="15118" y="748"/>
                  </a:cubicBezTo>
                  <a:cubicBezTo>
                    <a:pt x="14888" y="825"/>
                    <a:pt x="14649" y="873"/>
                    <a:pt x="14409" y="930"/>
                  </a:cubicBezTo>
                  <a:cubicBezTo>
                    <a:pt x="14112" y="997"/>
                    <a:pt x="13825" y="1074"/>
                    <a:pt x="13528" y="1141"/>
                  </a:cubicBezTo>
                  <a:cubicBezTo>
                    <a:pt x="13327" y="1179"/>
                    <a:pt x="13116" y="1189"/>
                    <a:pt x="12915" y="1208"/>
                  </a:cubicBezTo>
                  <a:cubicBezTo>
                    <a:pt x="12187" y="1294"/>
                    <a:pt x="11458" y="1399"/>
                    <a:pt x="10730" y="1457"/>
                  </a:cubicBezTo>
                  <a:cubicBezTo>
                    <a:pt x="10146" y="1505"/>
                    <a:pt x="9571" y="1514"/>
                    <a:pt x="8996" y="1524"/>
                  </a:cubicBezTo>
                  <a:cubicBezTo>
                    <a:pt x="8908" y="1526"/>
                    <a:pt x="8820" y="1527"/>
                    <a:pt x="8733" y="1527"/>
                  </a:cubicBezTo>
                  <a:cubicBezTo>
                    <a:pt x="8341" y="1527"/>
                    <a:pt x="7950" y="1511"/>
                    <a:pt x="7559" y="1495"/>
                  </a:cubicBezTo>
                  <a:cubicBezTo>
                    <a:pt x="7032" y="1476"/>
                    <a:pt x="6505" y="1457"/>
                    <a:pt x="5978" y="1428"/>
                  </a:cubicBezTo>
                  <a:cubicBezTo>
                    <a:pt x="5634" y="1409"/>
                    <a:pt x="5279" y="1390"/>
                    <a:pt x="4925" y="1361"/>
                  </a:cubicBezTo>
                  <a:cubicBezTo>
                    <a:pt x="4541" y="1313"/>
                    <a:pt x="4158" y="1265"/>
                    <a:pt x="3775" y="1198"/>
                  </a:cubicBezTo>
                  <a:cubicBezTo>
                    <a:pt x="3277" y="1112"/>
                    <a:pt x="2788" y="1007"/>
                    <a:pt x="2309" y="882"/>
                  </a:cubicBezTo>
                  <a:cubicBezTo>
                    <a:pt x="1888" y="777"/>
                    <a:pt x="1485" y="643"/>
                    <a:pt x="1083" y="480"/>
                  </a:cubicBezTo>
                  <a:cubicBezTo>
                    <a:pt x="882" y="403"/>
                    <a:pt x="690" y="259"/>
                    <a:pt x="518" y="125"/>
                  </a:cubicBezTo>
                  <a:cubicBezTo>
                    <a:pt x="458" y="78"/>
                    <a:pt x="391" y="52"/>
                    <a:pt x="329" y="52"/>
                  </a:cubicBezTo>
                  <a:cubicBezTo>
                    <a:pt x="253" y="52"/>
                    <a:pt x="186" y="93"/>
                    <a:pt x="154" y="183"/>
                  </a:cubicBezTo>
                  <a:cubicBezTo>
                    <a:pt x="87" y="374"/>
                    <a:pt x="10" y="585"/>
                    <a:pt x="10" y="786"/>
                  </a:cubicBezTo>
                  <a:cubicBezTo>
                    <a:pt x="0" y="2243"/>
                    <a:pt x="0" y="3699"/>
                    <a:pt x="10" y="5155"/>
                  </a:cubicBezTo>
                  <a:cubicBezTo>
                    <a:pt x="10" y="5308"/>
                    <a:pt x="58" y="5509"/>
                    <a:pt x="163" y="5624"/>
                  </a:cubicBezTo>
                  <a:cubicBezTo>
                    <a:pt x="355" y="5826"/>
                    <a:pt x="575" y="6036"/>
                    <a:pt x="824" y="6161"/>
                  </a:cubicBezTo>
                  <a:cubicBezTo>
                    <a:pt x="1207" y="6353"/>
                    <a:pt x="1610" y="6515"/>
                    <a:pt x="2022" y="6630"/>
                  </a:cubicBezTo>
                  <a:cubicBezTo>
                    <a:pt x="2692" y="6803"/>
                    <a:pt x="3373" y="6946"/>
                    <a:pt x="4062" y="7061"/>
                  </a:cubicBezTo>
                  <a:cubicBezTo>
                    <a:pt x="4704" y="7167"/>
                    <a:pt x="5346" y="7224"/>
                    <a:pt x="5998" y="7282"/>
                  </a:cubicBezTo>
                  <a:cubicBezTo>
                    <a:pt x="6415" y="7324"/>
                    <a:pt x="6832" y="7351"/>
                    <a:pt x="7255" y="7351"/>
                  </a:cubicBezTo>
                  <a:cubicBezTo>
                    <a:pt x="7318" y="7351"/>
                    <a:pt x="7381" y="7350"/>
                    <a:pt x="7444" y="7349"/>
                  </a:cubicBezTo>
                  <a:cubicBezTo>
                    <a:pt x="8278" y="7339"/>
                    <a:pt x="9121" y="7358"/>
                    <a:pt x="9964" y="7311"/>
                  </a:cubicBezTo>
                  <a:cubicBezTo>
                    <a:pt x="10836" y="7253"/>
                    <a:pt x="11717" y="7205"/>
                    <a:pt x="12579" y="7071"/>
                  </a:cubicBezTo>
                  <a:cubicBezTo>
                    <a:pt x="12742" y="7052"/>
                    <a:pt x="12895" y="7033"/>
                    <a:pt x="13049" y="7004"/>
                  </a:cubicBezTo>
                  <a:cubicBezTo>
                    <a:pt x="13298" y="6975"/>
                    <a:pt x="13547" y="6975"/>
                    <a:pt x="13777" y="6908"/>
                  </a:cubicBezTo>
                  <a:cubicBezTo>
                    <a:pt x="14141" y="6793"/>
                    <a:pt x="14534" y="6784"/>
                    <a:pt x="14888" y="6621"/>
                  </a:cubicBezTo>
                  <a:cubicBezTo>
                    <a:pt x="15137" y="6506"/>
                    <a:pt x="15415" y="6439"/>
                    <a:pt x="15683" y="6353"/>
                  </a:cubicBezTo>
                  <a:cubicBezTo>
                    <a:pt x="15760" y="6324"/>
                    <a:pt x="15846" y="6324"/>
                    <a:pt x="15904" y="6276"/>
                  </a:cubicBezTo>
                  <a:cubicBezTo>
                    <a:pt x="16124" y="6123"/>
                    <a:pt x="16364" y="5960"/>
                    <a:pt x="16565" y="5768"/>
                  </a:cubicBezTo>
                  <a:cubicBezTo>
                    <a:pt x="16670" y="5663"/>
                    <a:pt x="16766" y="5500"/>
                    <a:pt x="16795" y="5347"/>
                  </a:cubicBezTo>
                  <a:cubicBezTo>
                    <a:pt x="16843" y="5117"/>
                    <a:pt x="16833" y="4877"/>
                    <a:pt x="16833" y="4638"/>
                  </a:cubicBezTo>
                  <a:cubicBezTo>
                    <a:pt x="16833" y="3277"/>
                    <a:pt x="16814" y="1917"/>
                    <a:pt x="16814" y="566"/>
                  </a:cubicBezTo>
                  <a:cubicBezTo>
                    <a:pt x="16814" y="317"/>
                    <a:pt x="16728" y="144"/>
                    <a:pt x="16546" y="1"/>
                  </a:cubicBezTo>
                  <a:close/>
                </a:path>
              </a:pathLst>
            </a:custGeom>
            <a:solidFill>
              <a:srgbClr val="66666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3" name="Google Shape;1063;g11fc49ee2e3_0_49"/>
            <p:cNvSpPr/>
            <p:nvPr/>
          </p:nvSpPr>
          <p:spPr>
            <a:xfrm>
              <a:off x="3377276" y="3955655"/>
              <a:ext cx="43759" cy="43664"/>
            </a:xfrm>
            <a:custGeom>
              <a:rect b="b" l="l" r="r" t="t"/>
              <a:pathLst>
                <a:path extrusionOk="0" h="460" w="461">
                  <a:moveTo>
                    <a:pt x="231" y="0"/>
                  </a:moveTo>
                  <a:cubicBezTo>
                    <a:pt x="125" y="0"/>
                    <a:pt x="10" y="115"/>
                    <a:pt x="1" y="220"/>
                  </a:cubicBezTo>
                  <a:cubicBezTo>
                    <a:pt x="1" y="364"/>
                    <a:pt x="106" y="460"/>
                    <a:pt x="250" y="460"/>
                  </a:cubicBezTo>
                  <a:cubicBezTo>
                    <a:pt x="374" y="460"/>
                    <a:pt x="460" y="364"/>
                    <a:pt x="460" y="240"/>
                  </a:cubicBezTo>
                  <a:cubicBezTo>
                    <a:pt x="460" y="105"/>
                    <a:pt x="355" y="0"/>
                    <a:pt x="231"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4" name="Google Shape;1064;g11fc49ee2e3_0_49"/>
            <p:cNvSpPr/>
            <p:nvPr/>
          </p:nvSpPr>
          <p:spPr>
            <a:xfrm>
              <a:off x="3399108" y="5269095"/>
              <a:ext cx="46512" cy="42525"/>
            </a:xfrm>
            <a:custGeom>
              <a:rect b="b" l="l" r="r" t="t"/>
              <a:pathLst>
                <a:path extrusionOk="0" h="448" w="490">
                  <a:moveTo>
                    <a:pt x="309" y="0"/>
                  </a:moveTo>
                  <a:cubicBezTo>
                    <a:pt x="298" y="0"/>
                    <a:pt x="288" y="2"/>
                    <a:pt x="278" y="7"/>
                  </a:cubicBezTo>
                  <a:cubicBezTo>
                    <a:pt x="183" y="45"/>
                    <a:pt x="96" y="131"/>
                    <a:pt x="48" y="227"/>
                  </a:cubicBezTo>
                  <a:cubicBezTo>
                    <a:pt x="1" y="304"/>
                    <a:pt x="154" y="447"/>
                    <a:pt x="250" y="447"/>
                  </a:cubicBezTo>
                  <a:cubicBezTo>
                    <a:pt x="393" y="438"/>
                    <a:pt x="489" y="352"/>
                    <a:pt x="489" y="217"/>
                  </a:cubicBezTo>
                  <a:cubicBezTo>
                    <a:pt x="489" y="124"/>
                    <a:pt x="391" y="0"/>
                    <a:pt x="309"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5" name="Google Shape;1065;g11fc49ee2e3_0_49"/>
            <p:cNvSpPr/>
            <p:nvPr/>
          </p:nvSpPr>
          <p:spPr>
            <a:xfrm>
              <a:off x="3401861" y="4627610"/>
              <a:ext cx="44614" cy="44708"/>
            </a:xfrm>
            <a:custGeom>
              <a:rect b="b" l="l" r="r" t="t"/>
              <a:pathLst>
                <a:path extrusionOk="0" h="471" w="470">
                  <a:moveTo>
                    <a:pt x="240" y="1"/>
                  </a:moveTo>
                  <a:cubicBezTo>
                    <a:pt x="125" y="1"/>
                    <a:pt x="10" y="106"/>
                    <a:pt x="10" y="221"/>
                  </a:cubicBezTo>
                  <a:cubicBezTo>
                    <a:pt x="0" y="375"/>
                    <a:pt x="86" y="470"/>
                    <a:pt x="230" y="470"/>
                  </a:cubicBezTo>
                  <a:cubicBezTo>
                    <a:pt x="383" y="470"/>
                    <a:pt x="460" y="403"/>
                    <a:pt x="470" y="260"/>
                  </a:cubicBezTo>
                  <a:cubicBezTo>
                    <a:pt x="470" y="125"/>
                    <a:pt x="374" y="11"/>
                    <a:pt x="240"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066" name="Google Shape;1066;g11fc49ee2e3_0_49"/>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a:t>
            </a:r>
            <a:endParaRPr/>
          </a:p>
          <a:p>
            <a:pPr indent="0" lvl="0" marL="0" rtl="0" algn="l">
              <a:spcBef>
                <a:spcPts val="0"/>
              </a:spcBef>
              <a:spcAft>
                <a:spcPts val="0"/>
              </a:spcAft>
              <a:buNone/>
            </a:pPr>
            <a:r>
              <a:rPr b="0" lang="es" sz="1400">
                <a:solidFill>
                  <a:srgbClr val="CC00CC"/>
                </a:solidFill>
                <a:latin typeface="Sora"/>
                <a:ea typeface="Sora"/>
                <a:cs typeface="Sora"/>
                <a:sym typeface="Sora"/>
              </a:rPr>
              <a:t>relacionales / SQL</a:t>
            </a:r>
            <a:endParaRPr>
              <a:solidFill>
                <a:srgbClr val="CC00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11fc49ee2e3_0_71"/>
          <p:cNvSpPr txBox="1"/>
          <p:nvPr/>
        </p:nvSpPr>
        <p:spPr>
          <a:xfrm>
            <a:off x="1926206" y="1540275"/>
            <a:ext cx="5365800" cy="5376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A continuación se abordarán las principales sentencias de las consultas en las bases de datos relacionales:</a:t>
            </a:r>
            <a:endParaRPr b="0" i="0" sz="1100" u="none" cap="none" strike="noStrike">
              <a:solidFill>
                <a:srgbClr val="2E333A"/>
              </a:solidFill>
              <a:latin typeface="Work Sans Medium"/>
              <a:ea typeface="Work Sans Medium"/>
              <a:cs typeface="Work Sans Medium"/>
              <a:sym typeface="Work Sans Medium"/>
            </a:endParaRPr>
          </a:p>
        </p:txBody>
      </p:sp>
      <p:cxnSp>
        <p:nvCxnSpPr>
          <p:cNvPr id="1072" name="Google Shape;1072;g11fc49ee2e3_0_71"/>
          <p:cNvCxnSpPr/>
          <p:nvPr/>
        </p:nvCxnSpPr>
        <p:spPr>
          <a:xfrm flipH="1">
            <a:off x="1851844" y="1568513"/>
            <a:ext cx="600" cy="490200"/>
          </a:xfrm>
          <a:prstGeom prst="straightConnector1">
            <a:avLst/>
          </a:prstGeom>
          <a:noFill/>
          <a:ln cap="flat" cmpd="sng" w="28575">
            <a:solidFill>
              <a:srgbClr val="CC00CC"/>
            </a:solidFill>
            <a:prstDash val="solid"/>
            <a:round/>
            <a:headEnd len="sm" w="sm" type="none"/>
            <a:tailEnd len="sm" w="sm" type="none"/>
          </a:ln>
        </p:spPr>
      </p:cxnSp>
      <p:sp>
        <p:nvSpPr>
          <p:cNvPr id="1073" name="Google Shape;1073;g11fc49ee2e3_0_71"/>
          <p:cNvSpPr/>
          <p:nvPr/>
        </p:nvSpPr>
        <p:spPr>
          <a:xfrm>
            <a:off x="1926206" y="2971823"/>
            <a:ext cx="5365800" cy="568800"/>
          </a:xfrm>
          <a:prstGeom prst="rect">
            <a:avLst/>
          </a:prstGeom>
          <a:solidFill>
            <a:srgbClr val="00498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74" name="Google Shape;1074;g11fc49ee2e3_0_71"/>
          <p:cNvSpPr/>
          <p:nvPr/>
        </p:nvSpPr>
        <p:spPr>
          <a:xfrm>
            <a:off x="2135290" y="3041918"/>
            <a:ext cx="730278" cy="159552"/>
          </a:xfrm>
          <a:prstGeom prst="rect">
            <a:avLst/>
          </a:prstGeom>
        </p:spPr>
        <p:txBody>
          <a:bodyPr>
            <a:prstTxWarp prst="textPlain"/>
          </a:bodyPr>
          <a:lstStyle/>
          <a:p>
            <a:pPr lvl="0" algn="ctr"/>
            <a:r>
              <a:rPr b="0" i="0">
                <a:ln>
                  <a:noFill/>
                </a:ln>
                <a:solidFill>
                  <a:srgbClr val="FD43B3"/>
                </a:solidFill>
                <a:latin typeface="Sora"/>
              </a:rPr>
              <a:t>SELECT</a:t>
            </a:r>
          </a:p>
        </p:txBody>
      </p:sp>
      <p:sp>
        <p:nvSpPr>
          <p:cNvPr id="1075" name="Google Shape;1075;g11fc49ee2e3_0_71"/>
          <p:cNvSpPr/>
          <p:nvPr/>
        </p:nvSpPr>
        <p:spPr>
          <a:xfrm>
            <a:off x="2944711" y="3041918"/>
            <a:ext cx="694371" cy="143389"/>
          </a:xfrm>
          <a:prstGeom prst="rect">
            <a:avLst/>
          </a:prstGeom>
        </p:spPr>
        <p:txBody>
          <a:bodyPr>
            <a:prstTxWarp prst="textPlain"/>
          </a:bodyPr>
          <a:lstStyle/>
          <a:p>
            <a:pPr lvl="0" algn="ctr"/>
            <a:r>
              <a:rPr b="0" i="0">
                <a:ln>
                  <a:noFill/>
                </a:ln>
                <a:solidFill>
                  <a:schemeClr val="lt1"/>
                </a:solidFill>
                <a:latin typeface="Sora"/>
              </a:rPr>
              <a:t>CURSO</a:t>
            </a:r>
          </a:p>
        </p:txBody>
      </p:sp>
      <p:sp>
        <p:nvSpPr>
          <p:cNvPr id="1076" name="Google Shape;1076;g11fc49ee2e3_0_71"/>
          <p:cNvSpPr/>
          <p:nvPr/>
        </p:nvSpPr>
        <p:spPr>
          <a:xfrm>
            <a:off x="3820964" y="3041918"/>
            <a:ext cx="878648" cy="169342"/>
          </a:xfrm>
          <a:prstGeom prst="rect">
            <a:avLst/>
          </a:prstGeom>
        </p:spPr>
        <p:txBody>
          <a:bodyPr>
            <a:prstTxWarp prst="textPlain"/>
          </a:bodyPr>
          <a:lstStyle/>
          <a:p>
            <a:pPr lvl="0" algn="ctr"/>
            <a:r>
              <a:rPr b="0" i="0">
                <a:ln>
                  <a:noFill/>
                </a:ln>
                <a:solidFill>
                  <a:schemeClr val="lt1"/>
                </a:solidFill>
                <a:latin typeface="Sora"/>
              </a:rPr>
              <a:t>NOMBRE,</a:t>
            </a:r>
          </a:p>
        </p:txBody>
      </p:sp>
      <p:sp>
        <p:nvSpPr>
          <p:cNvPr id="1077" name="Google Shape;1077;g11fc49ee2e3_0_71"/>
          <p:cNvSpPr/>
          <p:nvPr/>
        </p:nvSpPr>
        <p:spPr>
          <a:xfrm>
            <a:off x="4816032" y="3041918"/>
            <a:ext cx="532491" cy="143389"/>
          </a:xfrm>
          <a:prstGeom prst="rect">
            <a:avLst/>
          </a:prstGeom>
        </p:spPr>
        <p:txBody>
          <a:bodyPr>
            <a:prstTxWarp prst="textPlain"/>
          </a:bodyPr>
          <a:lstStyle/>
          <a:p>
            <a:pPr lvl="0" algn="ctr"/>
            <a:r>
              <a:rPr b="0" i="0">
                <a:ln>
                  <a:noFill/>
                </a:ln>
                <a:solidFill>
                  <a:schemeClr val="lt1"/>
                </a:solidFill>
                <a:latin typeface="Sora"/>
              </a:rPr>
              <a:t>NOTA</a:t>
            </a:r>
          </a:p>
        </p:txBody>
      </p:sp>
      <p:sp>
        <p:nvSpPr>
          <p:cNvPr id="1078" name="Google Shape;1078;g11fc49ee2e3_0_71"/>
          <p:cNvSpPr/>
          <p:nvPr/>
        </p:nvSpPr>
        <p:spPr>
          <a:xfrm>
            <a:off x="5464949" y="3041918"/>
            <a:ext cx="551163" cy="143950"/>
          </a:xfrm>
          <a:prstGeom prst="rect">
            <a:avLst/>
          </a:prstGeom>
        </p:spPr>
        <p:txBody>
          <a:bodyPr>
            <a:prstTxWarp prst="textPlain"/>
          </a:bodyPr>
          <a:lstStyle/>
          <a:p>
            <a:pPr lvl="0" algn="ctr"/>
            <a:r>
              <a:rPr b="1" i="0">
                <a:ln>
                  <a:noFill/>
                </a:ln>
                <a:solidFill>
                  <a:srgbClr val="3D5EFF"/>
                </a:solidFill>
                <a:latin typeface="Sora"/>
              </a:rPr>
              <a:t>FROM</a:t>
            </a:r>
          </a:p>
        </p:txBody>
      </p:sp>
      <p:sp>
        <p:nvSpPr>
          <p:cNvPr id="1079" name="Google Shape;1079;g11fc49ee2e3_0_71"/>
          <p:cNvSpPr/>
          <p:nvPr/>
        </p:nvSpPr>
        <p:spPr>
          <a:xfrm>
            <a:off x="6132537" y="3041918"/>
            <a:ext cx="991054" cy="143389"/>
          </a:xfrm>
          <a:prstGeom prst="rect">
            <a:avLst/>
          </a:prstGeom>
        </p:spPr>
        <p:txBody>
          <a:bodyPr>
            <a:prstTxWarp prst="textPlain"/>
          </a:bodyPr>
          <a:lstStyle/>
          <a:p>
            <a:pPr lvl="0" algn="ctr"/>
            <a:r>
              <a:rPr b="0" i="0">
                <a:ln>
                  <a:noFill/>
                </a:ln>
                <a:solidFill>
                  <a:schemeClr val="lt1"/>
                </a:solidFill>
                <a:latin typeface="Sora"/>
              </a:rPr>
              <a:t>ALUMNOS</a:t>
            </a:r>
          </a:p>
        </p:txBody>
      </p:sp>
      <p:sp>
        <p:nvSpPr>
          <p:cNvPr id="1080" name="Google Shape;1080;g11fc49ee2e3_0_71"/>
          <p:cNvSpPr/>
          <p:nvPr/>
        </p:nvSpPr>
        <p:spPr>
          <a:xfrm>
            <a:off x="2135290" y="3331526"/>
            <a:ext cx="689889" cy="137228"/>
          </a:xfrm>
          <a:prstGeom prst="rect">
            <a:avLst/>
          </a:prstGeom>
        </p:spPr>
        <p:txBody>
          <a:bodyPr>
            <a:prstTxWarp prst="textPlain"/>
          </a:bodyPr>
          <a:lstStyle/>
          <a:p>
            <a:pPr lvl="0" algn="ctr"/>
            <a:r>
              <a:rPr b="0" i="0">
                <a:ln>
                  <a:noFill/>
                </a:ln>
                <a:solidFill>
                  <a:srgbClr val="3D5EFF"/>
                </a:solidFill>
                <a:latin typeface="Sora"/>
              </a:rPr>
              <a:t>WHERE</a:t>
            </a:r>
          </a:p>
        </p:txBody>
      </p:sp>
      <p:sp>
        <p:nvSpPr>
          <p:cNvPr id="1081" name="Google Shape;1081;g11fc49ee2e3_0_71"/>
          <p:cNvSpPr/>
          <p:nvPr/>
        </p:nvSpPr>
        <p:spPr>
          <a:xfrm>
            <a:off x="2944711" y="3331526"/>
            <a:ext cx="1966790" cy="143389"/>
          </a:xfrm>
          <a:prstGeom prst="rect">
            <a:avLst/>
          </a:prstGeom>
        </p:spPr>
        <p:txBody>
          <a:bodyPr>
            <a:prstTxWarp prst="textPlain"/>
          </a:bodyPr>
          <a:lstStyle/>
          <a:p>
            <a:pPr lvl="0" algn="ctr"/>
            <a:r>
              <a:rPr b="0" i="0">
                <a:ln>
                  <a:noFill/>
                </a:ln>
                <a:solidFill>
                  <a:schemeClr val="lt1"/>
                </a:solidFill>
                <a:latin typeface="Sora"/>
              </a:rPr>
              <a:t>ASIGNATURA = "PLE"</a:t>
            </a:r>
          </a:p>
        </p:txBody>
      </p:sp>
      <p:sp>
        <p:nvSpPr>
          <p:cNvPr id="1082" name="Google Shape;1082;g11fc49ee2e3_0_71"/>
          <p:cNvSpPr/>
          <p:nvPr/>
        </p:nvSpPr>
        <p:spPr>
          <a:xfrm>
            <a:off x="2217174" y="3955925"/>
            <a:ext cx="462473" cy="97876"/>
          </a:xfrm>
          <a:prstGeom prst="rect">
            <a:avLst/>
          </a:prstGeom>
        </p:spPr>
        <p:txBody>
          <a:bodyPr>
            <a:prstTxWarp prst="textPlain"/>
          </a:bodyPr>
          <a:lstStyle/>
          <a:p>
            <a:pPr lvl="0" algn="ctr"/>
            <a:r>
              <a:rPr b="0" i="0">
                <a:ln>
                  <a:noFill/>
                </a:ln>
                <a:solidFill>
                  <a:srgbClr val="000000"/>
                </a:solidFill>
                <a:latin typeface="Sora"/>
              </a:rPr>
              <a:t>Palabras</a:t>
            </a:r>
          </a:p>
        </p:txBody>
      </p:sp>
      <p:sp>
        <p:nvSpPr>
          <p:cNvPr id="1083" name="Google Shape;1083;g11fc49ee2e3_0_71"/>
          <p:cNvSpPr/>
          <p:nvPr/>
        </p:nvSpPr>
        <p:spPr>
          <a:xfrm>
            <a:off x="2135300" y="4073700"/>
            <a:ext cx="551151" cy="97350"/>
          </a:xfrm>
          <a:prstGeom prst="rect">
            <a:avLst/>
          </a:prstGeom>
        </p:spPr>
        <p:txBody>
          <a:bodyPr>
            <a:prstTxWarp prst="textPlain"/>
          </a:bodyPr>
          <a:lstStyle/>
          <a:p>
            <a:pPr lvl="0" algn="ctr"/>
            <a:r>
              <a:rPr b="0" i="0">
                <a:ln>
                  <a:noFill/>
                </a:ln>
                <a:solidFill>
                  <a:srgbClr val="000000"/>
                </a:solidFill>
                <a:latin typeface="Sora"/>
              </a:rPr>
              <a:t>reservadas</a:t>
            </a:r>
          </a:p>
        </p:txBody>
      </p:sp>
      <p:sp>
        <p:nvSpPr>
          <p:cNvPr id="1084" name="Google Shape;1084;g11fc49ee2e3_0_71"/>
          <p:cNvSpPr/>
          <p:nvPr/>
        </p:nvSpPr>
        <p:spPr>
          <a:xfrm>
            <a:off x="3639078" y="3733874"/>
            <a:ext cx="629370" cy="131469"/>
          </a:xfrm>
          <a:prstGeom prst="rect">
            <a:avLst/>
          </a:prstGeom>
        </p:spPr>
        <p:txBody>
          <a:bodyPr>
            <a:prstTxWarp prst="textPlain"/>
          </a:bodyPr>
          <a:lstStyle/>
          <a:p>
            <a:pPr lvl="0" algn="ctr"/>
            <a:r>
              <a:rPr b="0" i="0">
                <a:ln>
                  <a:noFill/>
                </a:ln>
                <a:solidFill>
                  <a:srgbClr val="000000"/>
                </a:solidFill>
                <a:latin typeface="Sora"/>
              </a:rPr>
              <a:t>Expresión</a:t>
            </a:r>
          </a:p>
        </p:txBody>
      </p:sp>
      <p:sp>
        <p:nvSpPr>
          <p:cNvPr id="1085" name="Google Shape;1085;g11fc49ee2e3_0_71"/>
          <p:cNvSpPr/>
          <p:nvPr/>
        </p:nvSpPr>
        <p:spPr>
          <a:xfrm>
            <a:off x="4350951" y="4013500"/>
            <a:ext cx="551146" cy="97375"/>
          </a:xfrm>
          <a:prstGeom prst="rect">
            <a:avLst/>
          </a:prstGeom>
        </p:spPr>
        <p:txBody>
          <a:bodyPr>
            <a:prstTxWarp prst="textPlain"/>
          </a:bodyPr>
          <a:lstStyle/>
          <a:p>
            <a:pPr lvl="0" algn="ctr"/>
            <a:r>
              <a:rPr b="0" i="0">
                <a:ln>
                  <a:noFill/>
                </a:ln>
                <a:solidFill>
                  <a:srgbClr val="000000"/>
                </a:solidFill>
                <a:latin typeface="Sora"/>
              </a:rPr>
              <a:t>Constante</a:t>
            </a:r>
          </a:p>
        </p:txBody>
      </p:sp>
      <p:sp>
        <p:nvSpPr>
          <p:cNvPr id="1086" name="Google Shape;1086;g11fc49ee2e3_0_71"/>
          <p:cNvSpPr/>
          <p:nvPr/>
        </p:nvSpPr>
        <p:spPr>
          <a:xfrm>
            <a:off x="5527217" y="4009597"/>
            <a:ext cx="542676" cy="107779"/>
          </a:xfrm>
          <a:prstGeom prst="rect">
            <a:avLst/>
          </a:prstGeom>
        </p:spPr>
        <p:txBody>
          <a:bodyPr>
            <a:prstTxWarp prst="textPlain"/>
          </a:bodyPr>
          <a:lstStyle/>
          <a:p>
            <a:pPr lvl="0" algn="ctr"/>
            <a:r>
              <a:rPr b="0" i="0">
                <a:ln>
                  <a:noFill/>
                </a:ln>
                <a:solidFill>
                  <a:srgbClr val="000000"/>
                </a:solidFill>
                <a:latin typeface="Sora"/>
              </a:rPr>
              <a:t>Cláusula</a:t>
            </a:r>
          </a:p>
        </p:txBody>
      </p:sp>
      <p:sp>
        <p:nvSpPr>
          <p:cNvPr id="1087" name="Google Shape;1087;g11fc49ee2e3_0_71"/>
          <p:cNvSpPr/>
          <p:nvPr/>
        </p:nvSpPr>
        <p:spPr>
          <a:xfrm>
            <a:off x="2291621" y="2539708"/>
            <a:ext cx="388037" cy="97363"/>
          </a:xfrm>
          <a:prstGeom prst="rect">
            <a:avLst/>
          </a:prstGeom>
        </p:spPr>
        <p:txBody>
          <a:bodyPr>
            <a:prstTxWarp prst="textPlain"/>
          </a:bodyPr>
          <a:lstStyle/>
          <a:p>
            <a:pPr lvl="0" algn="ctr"/>
            <a:r>
              <a:rPr b="0" i="0">
                <a:ln>
                  <a:noFill/>
                </a:ln>
                <a:solidFill>
                  <a:srgbClr val="000000"/>
                </a:solidFill>
                <a:latin typeface="Sora"/>
              </a:rPr>
              <a:t>Verbo</a:t>
            </a:r>
          </a:p>
        </p:txBody>
      </p:sp>
      <p:sp>
        <p:nvSpPr>
          <p:cNvPr id="1088" name="Google Shape;1088;g11fc49ee2e3_0_71"/>
          <p:cNvSpPr/>
          <p:nvPr/>
        </p:nvSpPr>
        <p:spPr>
          <a:xfrm>
            <a:off x="3396376" y="2267725"/>
            <a:ext cx="1256856" cy="99974"/>
          </a:xfrm>
          <a:prstGeom prst="rect">
            <a:avLst/>
          </a:prstGeom>
        </p:spPr>
        <p:txBody>
          <a:bodyPr>
            <a:prstTxWarp prst="textPlain"/>
          </a:bodyPr>
          <a:lstStyle/>
          <a:p>
            <a:pPr lvl="0" algn="ctr"/>
            <a:r>
              <a:rPr b="0" i="0">
                <a:ln>
                  <a:noFill/>
                </a:ln>
                <a:solidFill>
                  <a:srgbClr val="000000"/>
                </a:solidFill>
                <a:latin typeface="Sora"/>
              </a:rPr>
              <a:t>Nombre de Columnas</a:t>
            </a:r>
          </a:p>
        </p:txBody>
      </p:sp>
      <p:sp>
        <p:nvSpPr>
          <p:cNvPr id="1089" name="Google Shape;1089;g11fc49ee2e3_0_71"/>
          <p:cNvSpPr/>
          <p:nvPr/>
        </p:nvSpPr>
        <p:spPr>
          <a:xfrm>
            <a:off x="6078077" y="2539700"/>
            <a:ext cx="918468" cy="97375"/>
          </a:xfrm>
          <a:prstGeom prst="rect">
            <a:avLst/>
          </a:prstGeom>
        </p:spPr>
        <p:txBody>
          <a:bodyPr>
            <a:prstTxWarp prst="textPlain"/>
          </a:bodyPr>
          <a:lstStyle/>
          <a:p>
            <a:pPr lvl="0" algn="ctr"/>
            <a:r>
              <a:rPr b="0" i="0">
                <a:ln>
                  <a:noFill/>
                </a:ln>
                <a:solidFill>
                  <a:srgbClr val="000000"/>
                </a:solidFill>
                <a:latin typeface="Sora"/>
              </a:rPr>
              <a:t>Nombre de Tabla</a:t>
            </a:r>
          </a:p>
        </p:txBody>
      </p:sp>
      <p:cxnSp>
        <p:nvCxnSpPr>
          <p:cNvPr id="1090" name="Google Shape;1090;g11fc49ee2e3_0_71"/>
          <p:cNvCxnSpPr/>
          <p:nvPr/>
        </p:nvCxnSpPr>
        <p:spPr>
          <a:xfrm>
            <a:off x="2497951" y="2707943"/>
            <a:ext cx="0" cy="257700"/>
          </a:xfrm>
          <a:prstGeom prst="straightConnector1">
            <a:avLst/>
          </a:prstGeom>
          <a:noFill/>
          <a:ln cap="flat" cmpd="sng" w="28575">
            <a:solidFill>
              <a:srgbClr val="CC00CC"/>
            </a:solidFill>
            <a:prstDash val="solid"/>
            <a:round/>
            <a:headEnd len="sm" w="sm" type="none"/>
            <a:tailEnd len="med" w="med" type="stealth"/>
          </a:ln>
        </p:spPr>
      </p:cxnSp>
      <p:cxnSp>
        <p:nvCxnSpPr>
          <p:cNvPr id="1091" name="Google Shape;1091;g11fc49ee2e3_0_71"/>
          <p:cNvCxnSpPr/>
          <p:nvPr/>
        </p:nvCxnSpPr>
        <p:spPr>
          <a:xfrm>
            <a:off x="6600691" y="2707943"/>
            <a:ext cx="0" cy="257700"/>
          </a:xfrm>
          <a:prstGeom prst="straightConnector1">
            <a:avLst/>
          </a:prstGeom>
          <a:noFill/>
          <a:ln cap="flat" cmpd="sng" w="28575">
            <a:solidFill>
              <a:srgbClr val="CC00CC"/>
            </a:solidFill>
            <a:prstDash val="solid"/>
            <a:round/>
            <a:headEnd len="sm" w="sm" type="none"/>
            <a:tailEnd len="med" w="med" type="stealth"/>
          </a:ln>
        </p:spPr>
      </p:cxnSp>
      <p:cxnSp>
        <p:nvCxnSpPr>
          <p:cNvPr id="1092" name="Google Shape;1092;g11fc49ee2e3_0_71"/>
          <p:cNvCxnSpPr/>
          <p:nvPr/>
        </p:nvCxnSpPr>
        <p:spPr>
          <a:xfrm>
            <a:off x="4046564" y="2542164"/>
            <a:ext cx="223500" cy="444600"/>
          </a:xfrm>
          <a:prstGeom prst="straightConnector1">
            <a:avLst/>
          </a:prstGeom>
          <a:noFill/>
          <a:ln cap="flat" cmpd="sng" w="28575">
            <a:solidFill>
              <a:srgbClr val="CC00CC"/>
            </a:solidFill>
            <a:prstDash val="solid"/>
            <a:round/>
            <a:headEnd len="sm" w="sm" type="none"/>
            <a:tailEnd len="med" w="med" type="stealth"/>
          </a:ln>
        </p:spPr>
      </p:cxnSp>
      <p:cxnSp>
        <p:nvCxnSpPr>
          <p:cNvPr id="1093" name="Google Shape;1093;g11fc49ee2e3_0_71"/>
          <p:cNvCxnSpPr/>
          <p:nvPr/>
        </p:nvCxnSpPr>
        <p:spPr>
          <a:xfrm flipH="1">
            <a:off x="3355664" y="2544588"/>
            <a:ext cx="690900" cy="370800"/>
          </a:xfrm>
          <a:prstGeom prst="straightConnector1">
            <a:avLst/>
          </a:prstGeom>
          <a:noFill/>
          <a:ln cap="flat" cmpd="sng" w="28575">
            <a:solidFill>
              <a:srgbClr val="CC00CC"/>
            </a:solidFill>
            <a:prstDash val="solid"/>
            <a:round/>
            <a:headEnd len="sm" w="sm" type="none"/>
            <a:tailEnd len="med" w="med" type="stealth"/>
          </a:ln>
        </p:spPr>
      </p:cxnSp>
      <p:cxnSp>
        <p:nvCxnSpPr>
          <p:cNvPr id="1094" name="Google Shape;1094;g11fc49ee2e3_0_71"/>
          <p:cNvCxnSpPr/>
          <p:nvPr/>
        </p:nvCxnSpPr>
        <p:spPr>
          <a:xfrm flipH="1">
            <a:off x="3771747" y="2538305"/>
            <a:ext cx="281100" cy="392700"/>
          </a:xfrm>
          <a:prstGeom prst="straightConnector1">
            <a:avLst/>
          </a:prstGeom>
          <a:noFill/>
          <a:ln cap="flat" cmpd="sng" w="28575">
            <a:solidFill>
              <a:srgbClr val="CC00CC"/>
            </a:solidFill>
            <a:prstDash val="solid"/>
            <a:round/>
            <a:headEnd len="sm" w="sm" type="none"/>
            <a:tailEnd len="med" w="med" type="stealth"/>
          </a:ln>
        </p:spPr>
      </p:cxnSp>
      <p:cxnSp>
        <p:nvCxnSpPr>
          <p:cNvPr id="1095" name="Google Shape;1095;g11fc49ee2e3_0_71"/>
          <p:cNvCxnSpPr/>
          <p:nvPr/>
        </p:nvCxnSpPr>
        <p:spPr>
          <a:xfrm>
            <a:off x="4049830" y="2557154"/>
            <a:ext cx="948600" cy="408600"/>
          </a:xfrm>
          <a:prstGeom prst="straightConnector1">
            <a:avLst/>
          </a:prstGeom>
          <a:noFill/>
          <a:ln cap="flat" cmpd="sng" w="28575">
            <a:solidFill>
              <a:srgbClr val="CC00CC"/>
            </a:solidFill>
            <a:prstDash val="solid"/>
            <a:round/>
            <a:headEnd len="sm" w="sm" type="none"/>
            <a:tailEnd len="med" w="med" type="stealth"/>
          </a:ln>
        </p:spPr>
      </p:cxnSp>
      <p:cxnSp>
        <p:nvCxnSpPr>
          <p:cNvPr id="1096" name="Google Shape;1096;g11fc49ee2e3_0_71"/>
          <p:cNvCxnSpPr/>
          <p:nvPr/>
        </p:nvCxnSpPr>
        <p:spPr>
          <a:xfrm rot="10800000">
            <a:off x="2497951" y="3557469"/>
            <a:ext cx="0" cy="309900"/>
          </a:xfrm>
          <a:prstGeom prst="straightConnector1">
            <a:avLst/>
          </a:prstGeom>
          <a:noFill/>
          <a:ln cap="flat" cmpd="sng" w="28575">
            <a:solidFill>
              <a:srgbClr val="CC00CC"/>
            </a:solidFill>
            <a:prstDash val="solid"/>
            <a:round/>
            <a:headEnd len="sm" w="sm" type="none"/>
            <a:tailEnd len="med" w="med" type="stealth"/>
          </a:ln>
        </p:spPr>
      </p:cxnSp>
      <p:cxnSp>
        <p:nvCxnSpPr>
          <p:cNvPr id="1097" name="Google Shape;1097;g11fc49ee2e3_0_71"/>
          <p:cNvCxnSpPr/>
          <p:nvPr/>
        </p:nvCxnSpPr>
        <p:spPr>
          <a:xfrm rot="10800000">
            <a:off x="5740534" y="3298569"/>
            <a:ext cx="0" cy="568800"/>
          </a:xfrm>
          <a:prstGeom prst="straightConnector1">
            <a:avLst/>
          </a:prstGeom>
          <a:noFill/>
          <a:ln cap="flat" cmpd="sng" w="28575">
            <a:solidFill>
              <a:srgbClr val="CC00CC"/>
            </a:solidFill>
            <a:prstDash val="solid"/>
            <a:round/>
            <a:headEnd len="sm" w="sm" type="none"/>
            <a:tailEnd len="med" w="med" type="stealth"/>
          </a:ln>
        </p:spPr>
      </p:cxnSp>
      <p:cxnSp>
        <p:nvCxnSpPr>
          <p:cNvPr id="1098" name="Google Shape;1098;g11fc49ee2e3_0_71"/>
          <p:cNvCxnSpPr/>
          <p:nvPr/>
        </p:nvCxnSpPr>
        <p:spPr>
          <a:xfrm>
            <a:off x="2961058" y="3628783"/>
            <a:ext cx="1985400" cy="0"/>
          </a:xfrm>
          <a:prstGeom prst="straightConnector1">
            <a:avLst/>
          </a:prstGeom>
          <a:noFill/>
          <a:ln cap="flat" cmpd="sng" w="38100">
            <a:solidFill>
              <a:srgbClr val="004987"/>
            </a:solidFill>
            <a:prstDash val="solid"/>
            <a:round/>
            <a:headEnd len="med" w="med" type="oval"/>
            <a:tailEnd len="med" w="med" type="oval"/>
          </a:ln>
        </p:spPr>
      </p:cxnSp>
      <p:cxnSp>
        <p:nvCxnSpPr>
          <p:cNvPr id="1099" name="Google Shape;1099;g11fc49ee2e3_0_71"/>
          <p:cNvCxnSpPr/>
          <p:nvPr/>
        </p:nvCxnSpPr>
        <p:spPr>
          <a:xfrm rot="10800000">
            <a:off x="4998602" y="3403220"/>
            <a:ext cx="294600" cy="0"/>
          </a:xfrm>
          <a:prstGeom prst="straightConnector1">
            <a:avLst/>
          </a:prstGeom>
          <a:noFill/>
          <a:ln cap="flat" cmpd="sng" w="28575">
            <a:solidFill>
              <a:srgbClr val="CC00CC"/>
            </a:solidFill>
            <a:prstDash val="solid"/>
            <a:round/>
            <a:headEnd len="sm" w="sm" type="none"/>
            <a:tailEnd len="med" w="med" type="stealth"/>
          </a:ln>
        </p:spPr>
      </p:cxnSp>
      <p:cxnSp>
        <p:nvCxnSpPr>
          <p:cNvPr id="1100" name="Google Shape;1100;g11fc49ee2e3_0_71"/>
          <p:cNvCxnSpPr/>
          <p:nvPr/>
        </p:nvCxnSpPr>
        <p:spPr>
          <a:xfrm>
            <a:off x="5293202" y="3403229"/>
            <a:ext cx="0" cy="649500"/>
          </a:xfrm>
          <a:prstGeom prst="straightConnector1">
            <a:avLst/>
          </a:prstGeom>
          <a:noFill/>
          <a:ln cap="flat" cmpd="sng" w="28575">
            <a:solidFill>
              <a:srgbClr val="CC00CC"/>
            </a:solidFill>
            <a:prstDash val="solid"/>
            <a:round/>
            <a:headEnd len="sm" w="sm" type="none"/>
            <a:tailEnd len="sm" w="sm" type="none"/>
          </a:ln>
        </p:spPr>
      </p:cxnSp>
      <p:cxnSp>
        <p:nvCxnSpPr>
          <p:cNvPr id="1101" name="Google Shape;1101;g11fc49ee2e3_0_71"/>
          <p:cNvCxnSpPr/>
          <p:nvPr/>
        </p:nvCxnSpPr>
        <p:spPr>
          <a:xfrm>
            <a:off x="5099042" y="4063490"/>
            <a:ext cx="201300" cy="0"/>
          </a:xfrm>
          <a:prstGeom prst="straightConnector1">
            <a:avLst/>
          </a:prstGeom>
          <a:noFill/>
          <a:ln cap="flat" cmpd="sng" w="28575">
            <a:solidFill>
              <a:srgbClr val="CC00CC"/>
            </a:solidFill>
            <a:prstDash val="solid"/>
            <a:round/>
            <a:headEnd len="sm" w="sm" type="none"/>
            <a:tailEnd len="sm" w="sm" type="none"/>
          </a:ln>
        </p:spPr>
      </p:cxnSp>
      <p:sp>
        <p:nvSpPr>
          <p:cNvPr id="1102" name="Google Shape;1102;g11fc49ee2e3_0_71"/>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a:t>
            </a:r>
            <a:endParaRPr/>
          </a:p>
          <a:p>
            <a:pPr indent="0" lvl="0" marL="0" rtl="0" algn="l">
              <a:spcBef>
                <a:spcPts val="0"/>
              </a:spcBef>
              <a:spcAft>
                <a:spcPts val="0"/>
              </a:spcAft>
              <a:buNone/>
            </a:pPr>
            <a:r>
              <a:rPr b="0" lang="es" sz="1400">
                <a:solidFill>
                  <a:srgbClr val="CC00CC"/>
                </a:solidFill>
                <a:latin typeface="Sora"/>
                <a:ea typeface="Sora"/>
                <a:cs typeface="Sora"/>
                <a:sym typeface="Sora"/>
              </a:rPr>
              <a:t>relacionales / SQL</a:t>
            </a:r>
            <a:endParaRPr>
              <a:solidFill>
                <a:srgbClr val="CC00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g1eef2567187_2_1"/>
          <p:cNvSpPr txBox="1"/>
          <p:nvPr>
            <p:ph type="title"/>
          </p:nvPr>
        </p:nvSpPr>
        <p:spPr>
          <a:xfrm>
            <a:off x="5093250" y="2926625"/>
            <a:ext cx="27552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Volvemos en 10 minutos</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g133b439015c_0_21"/>
          <p:cNvSpPr txBox="1"/>
          <p:nvPr/>
        </p:nvSpPr>
        <p:spPr>
          <a:xfrm>
            <a:off x="736031" y="1057088"/>
            <a:ext cx="4014000" cy="2323800"/>
          </a:xfrm>
          <a:prstGeom prst="rect">
            <a:avLst/>
          </a:prstGeom>
          <a:noFill/>
          <a:ln>
            <a:noFill/>
          </a:ln>
        </p:spPr>
        <p:txBody>
          <a:bodyPr anchorCtr="0" anchor="t" bIns="72000" lIns="72000" spcFirstLastPara="1" rIns="72000" wrap="square" tIns="72000">
            <a:spAutoFit/>
          </a:bodyPr>
          <a:lstStyle/>
          <a:p>
            <a:pPr indent="0" lvl="0" marL="0" marR="0" rtl="0" algn="just">
              <a:lnSpc>
                <a:spcPct val="115000"/>
              </a:lnSpc>
              <a:spcBef>
                <a:spcPts val="500"/>
              </a:spcBef>
              <a:spcAft>
                <a:spcPts val="0"/>
              </a:spcAft>
              <a:buClr>
                <a:srgbClr val="000000"/>
              </a:buClr>
              <a:buSzPts val="1100"/>
              <a:buFont typeface="Arial"/>
              <a:buNone/>
            </a:pPr>
            <a:r>
              <a:rPr b="0" i="0" lang="es" sz="1100" u="none" cap="none" strike="noStrike">
                <a:solidFill>
                  <a:srgbClr val="2E333A"/>
                </a:solidFill>
                <a:latin typeface="Work Sans Medium"/>
                <a:ea typeface="Work Sans Medium"/>
                <a:cs typeface="Work Sans Medium"/>
                <a:sym typeface="Work Sans Medium"/>
              </a:rPr>
              <a:t>Un motor de base de datos es un software que permite administrar y gestionar las bases de datos, incluidos los permisos, usuarios o servicios que este puede generar.</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Un motor de base de datos se compone de tres estructuras:</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129150" lvl="0" marL="144000" marR="72000" rtl="0" algn="l">
              <a:lnSpc>
                <a:spcPct val="115000"/>
              </a:lnSpc>
              <a:spcBef>
                <a:spcPts val="500"/>
              </a:spcBef>
              <a:spcAft>
                <a:spcPts val="0"/>
              </a:spcAft>
              <a:buClr>
                <a:srgbClr val="CC00CC"/>
              </a:buClr>
              <a:buSzPts val="900"/>
              <a:buFont typeface="Roboto"/>
              <a:buChar char="●"/>
            </a:pPr>
            <a:r>
              <a:rPr b="0" i="0" lang="es" sz="1100" u="none" cap="none" strike="noStrike">
                <a:solidFill>
                  <a:srgbClr val="CC00CC"/>
                </a:solidFill>
                <a:latin typeface="Work Sans Medium"/>
                <a:ea typeface="Work Sans Medium"/>
                <a:cs typeface="Work Sans Medium"/>
                <a:sym typeface="Work Sans Medium"/>
              </a:rPr>
              <a:t>Lenguaje de definición de datos</a:t>
            </a:r>
            <a:endParaRPr b="0" i="0" sz="1100" u="none" cap="none" strike="noStrike">
              <a:solidFill>
                <a:srgbClr val="CC00CC"/>
              </a:solidFill>
              <a:latin typeface="Work Sans Medium"/>
              <a:ea typeface="Work Sans Medium"/>
              <a:cs typeface="Work Sans Medium"/>
              <a:sym typeface="Work Sans Medium"/>
            </a:endParaRPr>
          </a:p>
          <a:p>
            <a:pPr indent="-129150" lvl="0" marL="144000" marR="72000" rtl="0" algn="l">
              <a:lnSpc>
                <a:spcPct val="115000"/>
              </a:lnSpc>
              <a:spcBef>
                <a:spcPts val="0"/>
              </a:spcBef>
              <a:spcAft>
                <a:spcPts val="0"/>
              </a:spcAft>
              <a:buClr>
                <a:srgbClr val="CC00CC"/>
              </a:buClr>
              <a:buSzPts val="900"/>
              <a:buFont typeface="Roboto"/>
              <a:buChar char="●"/>
            </a:pPr>
            <a:r>
              <a:rPr b="0" i="0" lang="es" sz="1100" u="none" cap="none" strike="noStrike">
                <a:solidFill>
                  <a:srgbClr val="CC00CC"/>
                </a:solidFill>
                <a:latin typeface="Work Sans Medium"/>
                <a:ea typeface="Work Sans Medium"/>
                <a:cs typeface="Work Sans Medium"/>
                <a:sym typeface="Work Sans Medium"/>
              </a:rPr>
              <a:t>Lenguaje de manipulación de datos</a:t>
            </a:r>
            <a:endParaRPr b="0" i="0" sz="1100" u="none" cap="none" strike="noStrike">
              <a:solidFill>
                <a:srgbClr val="CC00CC"/>
              </a:solidFill>
              <a:latin typeface="Work Sans Medium"/>
              <a:ea typeface="Work Sans Medium"/>
              <a:cs typeface="Work Sans Medium"/>
              <a:sym typeface="Work Sans Medium"/>
            </a:endParaRPr>
          </a:p>
          <a:p>
            <a:pPr indent="-129150" lvl="0" marL="144000" marR="72000" rtl="0" algn="l">
              <a:lnSpc>
                <a:spcPct val="115000"/>
              </a:lnSpc>
              <a:spcBef>
                <a:spcPts val="0"/>
              </a:spcBef>
              <a:spcAft>
                <a:spcPts val="0"/>
              </a:spcAft>
              <a:buClr>
                <a:srgbClr val="CC00CC"/>
              </a:buClr>
              <a:buSzPts val="900"/>
              <a:buFont typeface="Roboto"/>
              <a:buChar char="●"/>
            </a:pPr>
            <a:r>
              <a:rPr b="0" i="0" lang="es" sz="1100" u="none" cap="none" strike="noStrike">
                <a:solidFill>
                  <a:srgbClr val="CC00CC"/>
                </a:solidFill>
                <a:latin typeface="Work Sans Medium"/>
                <a:ea typeface="Work Sans Medium"/>
                <a:cs typeface="Work Sans Medium"/>
                <a:sym typeface="Work Sans Medium"/>
              </a:rPr>
              <a:t>Lenguaje de control de datos</a:t>
            </a:r>
            <a:endParaRPr b="0" i="0" sz="900" u="none" cap="none" strike="noStrike">
              <a:solidFill>
                <a:srgbClr val="CC00CC"/>
              </a:solidFill>
              <a:highlight>
                <a:srgbClr val="FFFFFF"/>
              </a:highlight>
              <a:latin typeface="Roboto"/>
              <a:ea typeface="Roboto"/>
              <a:cs typeface="Roboto"/>
              <a:sym typeface="Roboto"/>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cxnSp>
        <p:nvCxnSpPr>
          <p:cNvPr id="1113" name="Google Shape;1113;g133b439015c_0_21"/>
          <p:cNvCxnSpPr/>
          <p:nvPr/>
        </p:nvCxnSpPr>
        <p:spPr>
          <a:xfrm>
            <a:off x="670613" y="1098975"/>
            <a:ext cx="0" cy="1220700"/>
          </a:xfrm>
          <a:prstGeom prst="straightConnector1">
            <a:avLst/>
          </a:prstGeom>
          <a:noFill/>
          <a:ln cap="flat" cmpd="sng" w="28575">
            <a:solidFill>
              <a:srgbClr val="CC00CC"/>
            </a:solidFill>
            <a:prstDash val="solid"/>
            <a:round/>
            <a:headEnd len="sm" w="sm" type="none"/>
            <a:tailEnd len="sm" w="sm" type="none"/>
          </a:ln>
        </p:spPr>
      </p:cxnSp>
      <p:pic>
        <p:nvPicPr>
          <p:cNvPr id="1114" name="Google Shape;1114;g133b439015c_0_21"/>
          <p:cNvPicPr preferRelativeResize="0"/>
          <p:nvPr/>
        </p:nvPicPr>
        <p:blipFill rotWithShape="1">
          <a:blip r:embed="rId3">
            <a:alphaModFix/>
          </a:blip>
          <a:srcRect b="18739" l="27989" r="29276" t="21156"/>
          <a:stretch/>
        </p:blipFill>
        <p:spPr>
          <a:xfrm>
            <a:off x="5281200" y="1383139"/>
            <a:ext cx="3160877" cy="2500655"/>
          </a:xfrm>
          <a:prstGeom prst="rect">
            <a:avLst/>
          </a:prstGeom>
          <a:noFill/>
          <a:ln>
            <a:noFill/>
          </a:ln>
        </p:spPr>
      </p:pic>
      <p:sp>
        <p:nvSpPr>
          <p:cNvPr id="1115" name="Google Shape;1115;g133b439015c_0_21"/>
          <p:cNvSpPr txBox="1"/>
          <p:nvPr/>
        </p:nvSpPr>
        <p:spPr>
          <a:xfrm>
            <a:off x="736031" y="3500213"/>
            <a:ext cx="4014000" cy="9561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Existen muchos proveedores que ofrecen el servicio de gestión de bases de datos, entre ellos están SQL Server, MySQL, Oracle e IBM.</a:t>
            </a:r>
            <a:endParaRPr b="0" i="0" sz="900" u="none" cap="none" strike="noStrike">
              <a:solidFill>
                <a:srgbClr val="212121"/>
              </a:solidFill>
              <a:highlight>
                <a:srgbClr val="FFFFFF"/>
              </a:highlight>
              <a:latin typeface="Roboto"/>
              <a:ea typeface="Roboto"/>
              <a:cs typeface="Roboto"/>
              <a:sym typeface="Roboto"/>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cxnSp>
        <p:nvCxnSpPr>
          <p:cNvPr id="1116" name="Google Shape;1116;g133b439015c_0_21"/>
          <p:cNvCxnSpPr>
            <a:endCxn id="1115" idx="1"/>
          </p:cNvCxnSpPr>
          <p:nvPr/>
        </p:nvCxnSpPr>
        <p:spPr>
          <a:xfrm>
            <a:off x="727631" y="3562763"/>
            <a:ext cx="8400" cy="415500"/>
          </a:xfrm>
          <a:prstGeom prst="straightConnector1">
            <a:avLst/>
          </a:prstGeom>
          <a:noFill/>
          <a:ln cap="flat" cmpd="sng" w="28575">
            <a:solidFill>
              <a:srgbClr val="CC00CC"/>
            </a:solidFill>
            <a:prstDash val="solid"/>
            <a:round/>
            <a:headEnd len="sm" w="sm" type="none"/>
            <a:tailEnd len="sm" w="sm" type="none"/>
          </a:ln>
        </p:spPr>
      </p:cxnSp>
      <p:sp>
        <p:nvSpPr>
          <p:cNvPr id="1117" name="Google Shape;1117;g133b439015c_0_21"/>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Motor de bases de datos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133b439015c_0_45"/>
          <p:cNvSpPr txBox="1"/>
          <p:nvPr/>
        </p:nvSpPr>
        <p:spPr>
          <a:xfrm>
            <a:off x="2137949" y="1070450"/>
            <a:ext cx="4868100" cy="985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1100"/>
              <a:buFont typeface="Arial"/>
              <a:buNone/>
            </a:pPr>
            <a:r>
              <a:rPr b="1" lang="es" sz="3000">
                <a:solidFill>
                  <a:srgbClr val="004987"/>
                </a:solidFill>
                <a:latin typeface="Work Sans Medium"/>
                <a:ea typeface="Work Sans Medium"/>
                <a:cs typeface="Work Sans Medium"/>
                <a:sym typeface="Work Sans Medium"/>
              </a:rPr>
              <a:t>Motor de bases de datos</a:t>
            </a:r>
            <a:endParaRPr b="1" sz="3000">
              <a:solidFill>
                <a:srgbClr val="004987"/>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chemeClr val="dk2"/>
              </a:buClr>
              <a:buSzPts val="3300"/>
              <a:buFont typeface="Sora"/>
              <a:buNone/>
            </a:pPr>
            <a:r>
              <a:t/>
            </a:r>
            <a:endParaRPr b="1" sz="2500">
              <a:solidFill>
                <a:schemeClr val="dk2"/>
              </a:solidFill>
              <a:latin typeface="Sora"/>
              <a:ea typeface="Sora"/>
              <a:cs typeface="Sora"/>
              <a:sym typeface="Sora"/>
            </a:endParaRPr>
          </a:p>
        </p:txBody>
      </p:sp>
      <p:sp>
        <p:nvSpPr>
          <p:cNvPr id="1123" name="Google Shape;1123;g133b439015c_0_45"/>
          <p:cNvSpPr txBox="1"/>
          <p:nvPr/>
        </p:nvSpPr>
        <p:spPr>
          <a:xfrm>
            <a:off x="9465619" y="643219"/>
            <a:ext cx="3205200" cy="2383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222250" lvl="0" marL="342900" marR="0" rtl="0" algn="l">
              <a:lnSpc>
                <a:spcPct val="115000"/>
              </a:lnSpc>
              <a:spcBef>
                <a:spcPts val="50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0"/>
                  </a:ext>
                </a:extLst>
              </a:rPr>
              <a:t>Abstracción de la información.</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2"/>
                  </a:ext>
                </a:extLst>
              </a:rPr>
              <a:t>Independencia.</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3"/>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4"/>
                  </a:ext>
                </a:extLst>
              </a:rPr>
              <a:t>Redundancia mínima.</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5"/>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6"/>
                  </a:ext>
                </a:extLst>
              </a:rPr>
              <a:t>Consistencia.</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7"/>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8"/>
                  </a:ext>
                </a:extLst>
              </a:rPr>
              <a:t>Seguridad.</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9"/>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0"/>
                  </a:ext>
                </a:extLst>
              </a:rPr>
              <a:t>Integridad.</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1"/>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2"/>
                  </a:ext>
                </a:extLst>
              </a:rPr>
              <a:t>Respaldo y recuperación.</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3"/>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4"/>
                  </a:ext>
                </a:extLst>
              </a:rPr>
              <a:t>Control de la concurrencia.</a:t>
            </a:r>
            <a:endParaRPr b="0" i="0"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5"/>
                </a:ext>
              </a:extLst>
            </a:endParaRPr>
          </a:p>
          <a:p>
            <a:pPr indent="-222250" lvl="0" marL="342900" marR="0" rtl="0" algn="l">
              <a:lnSpc>
                <a:spcPct val="115000"/>
              </a:lnSpc>
              <a:spcBef>
                <a:spcPts val="0"/>
              </a:spcBef>
              <a:spcAft>
                <a:spcPts val="0"/>
              </a:spcAft>
              <a:buClr>
                <a:srgbClr val="212121"/>
              </a:buClr>
              <a:buSzPts val="900"/>
              <a:buFont typeface="Roboto"/>
              <a:buChar char="●"/>
            </a:pPr>
            <a:r>
              <a:rPr b="0" i="0" lang="es" sz="1100" u="none" cap="none" strike="noStrike">
                <a:solidFill>
                  <a:srgbClr val="2E333A"/>
                </a:solidFill>
                <a:latin typeface="Work Sans Medium"/>
                <a:ea typeface="Work Sans Medium"/>
                <a:cs typeface="Work Sans Medium"/>
                <a:sym typeface="Work Sans Medium"/>
                <a:extLst>
                  <a:ext uri="http://customooxmlschemas.google.com/">
                    <go:slidesCustomData xmlns:go="http://customooxmlschemas.google.com/" textRoundtripDataId="16"/>
                  </a:ext>
                </a:extLst>
              </a:rPr>
              <a:t>Tiempo corto de respuesta.</a:t>
            </a:r>
            <a:endParaRPr b="0" i="0" sz="900" u="none" cap="none" strike="noStrike">
              <a:solidFill>
                <a:srgbClr val="21212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sp>
        <p:nvSpPr>
          <p:cNvPr id="1124" name="Google Shape;1124;g133b439015c_0_45"/>
          <p:cNvSpPr txBox="1"/>
          <p:nvPr/>
        </p:nvSpPr>
        <p:spPr>
          <a:xfrm>
            <a:off x="1543350" y="1624622"/>
            <a:ext cx="62952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15000"/>
              </a:lnSpc>
              <a:spcBef>
                <a:spcPts val="500"/>
              </a:spcBef>
              <a:spcAft>
                <a:spcPts val="400"/>
              </a:spcAft>
              <a:buClr>
                <a:srgbClr val="000000"/>
              </a:buClr>
              <a:buSzPts val="1200"/>
              <a:buFont typeface="Arial"/>
              <a:buNone/>
            </a:pPr>
            <a:r>
              <a:rPr b="1" i="0" lang="es" sz="1200" u="none" cap="none" strike="noStrike">
                <a:solidFill>
                  <a:srgbClr val="2E333A"/>
                </a:solidFill>
                <a:latin typeface="Work Sans"/>
                <a:ea typeface="Work Sans"/>
                <a:cs typeface="Work Sans"/>
                <a:sym typeface="Work Sans"/>
              </a:rPr>
              <a:t>Los motores de bases de datos deben cumplir con las siguientes características:</a:t>
            </a:r>
            <a:endParaRPr b="1" i="0" sz="1200" u="none" cap="none" strike="noStrike">
              <a:solidFill>
                <a:srgbClr val="2E333A"/>
              </a:solidFill>
              <a:latin typeface="Work Sans"/>
              <a:ea typeface="Work Sans"/>
              <a:cs typeface="Work Sans"/>
              <a:sym typeface="Work Sans"/>
            </a:endParaRPr>
          </a:p>
        </p:txBody>
      </p:sp>
      <p:grpSp>
        <p:nvGrpSpPr>
          <p:cNvPr id="1125" name="Google Shape;1125;g133b439015c_0_45"/>
          <p:cNvGrpSpPr/>
          <p:nvPr/>
        </p:nvGrpSpPr>
        <p:grpSpPr>
          <a:xfrm>
            <a:off x="1387919" y="2136448"/>
            <a:ext cx="418399" cy="416487"/>
            <a:chOff x="7770883" y="4248667"/>
            <a:chExt cx="311912" cy="310487"/>
          </a:xfrm>
        </p:grpSpPr>
        <p:sp>
          <p:nvSpPr>
            <p:cNvPr id="1126" name="Google Shape;1126;g133b439015c_0_45"/>
            <p:cNvSpPr/>
            <p:nvPr/>
          </p:nvSpPr>
          <p:spPr>
            <a:xfrm>
              <a:off x="7770883" y="4313435"/>
              <a:ext cx="258724" cy="129362"/>
            </a:xfrm>
            <a:custGeom>
              <a:rect b="b" l="l" r="r" t="t"/>
              <a:pathLst>
                <a:path extrusionOk="0" h="2179" w="4358">
                  <a:moveTo>
                    <a:pt x="1855" y="1"/>
                  </a:moveTo>
                  <a:cubicBezTo>
                    <a:pt x="1782" y="1"/>
                    <a:pt x="1712" y="38"/>
                    <a:pt x="1669" y="103"/>
                  </a:cubicBezTo>
                  <a:lnTo>
                    <a:pt x="1190" y="870"/>
                  </a:lnTo>
                  <a:lnTo>
                    <a:pt x="221" y="870"/>
                  </a:lnTo>
                  <a:cubicBezTo>
                    <a:pt x="102" y="870"/>
                    <a:pt x="1" y="970"/>
                    <a:pt x="1" y="1090"/>
                  </a:cubicBezTo>
                  <a:cubicBezTo>
                    <a:pt x="1" y="1210"/>
                    <a:pt x="102" y="1306"/>
                    <a:pt x="221" y="1306"/>
                  </a:cubicBezTo>
                  <a:lnTo>
                    <a:pt x="1309" y="1306"/>
                  </a:lnTo>
                  <a:cubicBezTo>
                    <a:pt x="1386" y="1306"/>
                    <a:pt x="1453" y="1268"/>
                    <a:pt x="1496" y="1205"/>
                  </a:cubicBezTo>
                  <a:lnTo>
                    <a:pt x="1789" y="736"/>
                  </a:lnTo>
                  <a:lnTo>
                    <a:pt x="2191" y="2025"/>
                  </a:lnTo>
                  <a:cubicBezTo>
                    <a:pt x="2215" y="2101"/>
                    <a:pt x="2282" y="2159"/>
                    <a:pt x="2364" y="2173"/>
                  </a:cubicBezTo>
                  <a:cubicBezTo>
                    <a:pt x="2373" y="2178"/>
                    <a:pt x="2388" y="2178"/>
                    <a:pt x="2397" y="2178"/>
                  </a:cubicBezTo>
                  <a:cubicBezTo>
                    <a:pt x="2464" y="2178"/>
                    <a:pt x="2531" y="2145"/>
                    <a:pt x="2575" y="2092"/>
                  </a:cubicBezTo>
                  <a:lnTo>
                    <a:pt x="3159" y="1306"/>
                  </a:lnTo>
                  <a:lnTo>
                    <a:pt x="4142" y="1306"/>
                  </a:lnTo>
                  <a:cubicBezTo>
                    <a:pt x="4262" y="1306"/>
                    <a:pt x="4357" y="1210"/>
                    <a:pt x="4357" y="1090"/>
                  </a:cubicBezTo>
                  <a:cubicBezTo>
                    <a:pt x="4357" y="970"/>
                    <a:pt x="4262" y="870"/>
                    <a:pt x="4142" y="870"/>
                  </a:cubicBezTo>
                  <a:lnTo>
                    <a:pt x="3054" y="870"/>
                  </a:lnTo>
                  <a:cubicBezTo>
                    <a:pt x="2982" y="870"/>
                    <a:pt x="2920" y="903"/>
                    <a:pt x="2877" y="956"/>
                  </a:cubicBezTo>
                  <a:lnTo>
                    <a:pt x="2479" y="1488"/>
                  </a:lnTo>
                  <a:lnTo>
                    <a:pt x="2062" y="151"/>
                  </a:lnTo>
                  <a:cubicBezTo>
                    <a:pt x="2038" y="69"/>
                    <a:pt x="1966" y="12"/>
                    <a:pt x="1880" y="2"/>
                  </a:cubicBezTo>
                  <a:cubicBezTo>
                    <a:pt x="1871" y="1"/>
                    <a:pt x="1863" y="1"/>
                    <a:pt x="1855"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7" name="Google Shape;1127;g133b439015c_0_45"/>
            <p:cNvSpPr/>
            <p:nvPr/>
          </p:nvSpPr>
          <p:spPr>
            <a:xfrm>
              <a:off x="7770883" y="4248667"/>
              <a:ext cx="258724" cy="258724"/>
            </a:xfrm>
            <a:custGeom>
              <a:rect b="b" l="l" r="r" t="t"/>
              <a:pathLst>
                <a:path extrusionOk="0" h="4358" w="4358">
                  <a:moveTo>
                    <a:pt x="2182" y="437"/>
                  </a:moveTo>
                  <a:cubicBezTo>
                    <a:pt x="3140" y="437"/>
                    <a:pt x="3921" y="1218"/>
                    <a:pt x="3921" y="2181"/>
                  </a:cubicBezTo>
                  <a:cubicBezTo>
                    <a:pt x="3921" y="3140"/>
                    <a:pt x="3140" y="3921"/>
                    <a:pt x="2182" y="3921"/>
                  </a:cubicBezTo>
                  <a:cubicBezTo>
                    <a:pt x="1218" y="3921"/>
                    <a:pt x="437" y="3140"/>
                    <a:pt x="437" y="2181"/>
                  </a:cubicBezTo>
                  <a:cubicBezTo>
                    <a:pt x="437" y="1218"/>
                    <a:pt x="1218" y="437"/>
                    <a:pt x="2182" y="437"/>
                  </a:cubicBezTo>
                  <a:close/>
                  <a:moveTo>
                    <a:pt x="2182" y="1"/>
                  </a:moveTo>
                  <a:cubicBezTo>
                    <a:pt x="979" y="1"/>
                    <a:pt x="1" y="978"/>
                    <a:pt x="1" y="2181"/>
                  </a:cubicBezTo>
                  <a:cubicBezTo>
                    <a:pt x="1" y="3379"/>
                    <a:pt x="979" y="4357"/>
                    <a:pt x="2182" y="4357"/>
                  </a:cubicBezTo>
                  <a:cubicBezTo>
                    <a:pt x="3380" y="4357"/>
                    <a:pt x="4357" y="3379"/>
                    <a:pt x="4357" y="2181"/>
                  </a:cubicBezTo>
                  <a:cubicBezTo>
                    <a:pt x="4357" y="978"/>
                    <a:pt x="3380" y="1"/>
                    <a:pt x="2182"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8" name="Google Shape;1128;g133b439015c_0_45"/>
            <p:cNvSpPr/>
            <p:nvPr/>
          </p:nvSpPr>
          <p:spPr>
            <a:xfrm>
              <a:off x="7968394" y="4447424"/>
              <a:ext cx="114401" cy="111730"/>
            </a:xfrm>
            <a:custGeom>
              <a:rect b="b" l="l" r="r" t="t"/>
              <a:pathLst>
                <a:path extrusionOk="0" h="1882" w="1927">
                  <a:moveTo>
                    <a:pt x="240" y="0"/>
                  </a:moveTo>
                  <a:cubicBezTo>
                    <a:pt x="185" y="0"/>
                    <a:pt x="129" y="22"/>
                    <a:pt x="86" y="65"/>
                  </a:cubicBezTo>
                  <a:cubicBezTo>
                    <a:pt x="0" y="146"/>
                    <a:pt x="0" y="285"/>
                    <a:pt x="86" y="372"/>
                  </a:cubicBezTo>
                  <a:lnTo>
                    <a:pt x="1534" y="1819"/>
                  </a:lnTo>
                  <a:cubicBezTo>
                    <a:pt x="1572" y="1862"/>
                    <a:pt x="1630" y="1881"/>
                    <a:pt x="1687" y="1881"/>
                  </a:cubicBezTo>
                  <a:cubicBezTo>
                    <a:pt x="1740" y="1881"/>
                    <a:pt x="1797" y="1862"/>
                    <a:pt x="1840" y="1819"/>
                  </a:cubicBezTo>
                  <a:cubicBezTo>
                    <a:pt x="1927" y="1733"/>
                    <a:pt x="1927" y="1594"/>
                    <a:pt x="1840" y="1507"/>
                  </a:cubicBezTo>
                  <a:lnTo>
                    <a:pt x="393" y="65"/>
                  </a:lnTo>
                  <a:cubicBezTo>
                    <a:pt x="350" y="22"/>
                    <a:pt x="295" y="0"/>
                    <a:pt x="240"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29" name="Google Shape;1129;g133b439015c_0_45"/>
          <p:cNvGrpSpPr/>
          <p:nvPr/>
        </p:nvGrpSpPr>
        <p:grpSpPr>
          <a:xfrm>
            <a:off x="1405497" y="2828462"/>
            <a:ext cx="383423" cy="418300"/>
            <a:chOff x="6128695" y="5076346"/>
            <a:chExt cx="284544" cy="310427"/>
          </a:xfrm>
        </p:grpSpPr>
        <p:sp>
          <p:nvSpPr>
            <p:cNvPr id="1130" name="Google Shape;1130;g133b439015c_0_45"/>
            <p:cNvSpPr/>
            <p:nvPr/>
          </p:nvSpPr>
          <p:spPr>
            <a:xfrm>
              <a:off x="6199222" y="5237881"/>
              <a:ext cx="143491" cy="90892"/>
            </a:xfrm>
            <a:custGeom>
              <a:rect b="b" l="l" r="r" t="t"/>
              <a:pathLst>
                <a:path extrusionOk="0" h="1531" w="2417">
                  <a:moveTo>
                    <a:pt x="247" y="0"/>
                  </a:moveTo>
                  <a:cubicBezTo>
                    <a:pt x="172" y="0"/>
                    <a:pt x="100" y="41"/>
                    <a:pt x="58" y="112"/>
                  </a:cubicBezTo>
                  <a:cubicBezTo>
                    <a:pt x="1" y="217"/>
                    <a:pt x="34" y="346"/>
                    <a:pt x="140" y="409"/>
                  </a:cubicBezTo>
                  <a:lnTo>
                    <a:pt x="2057" y="1501"/>
                  </a:lnTo>
                  <a:cubicBezTo>
                    <a:pt x="2090" y="1521"/>
                    <a:pt x="2129" y="1530"/>
                    <a:pt x="2167" y="1530"/>
                  </a:cubicBezTo>
                  <a:cubicBezTo>
                    <a:pt x="2239" y="1530"/>
                    <a:pt x="2315" y="1492"/>
                    <a:pt x="2354" y="1420"/>
                  </a:cubicBezTo>
                  <a:cubicBezTo>
                    <a:pt x="2416" y="1314"/>
                    <a:pt x="2378" y="1185"/>
                    <a:pt x="2272" y="1123"/>
                  </a:cubicBezTo>
                  <a:lnTo>
                    <a:pt x="355" y="30"/>
                  </a:lnTo>
                  <a:cubicBezTo>
                    <a:pt x="321" y="10"/>
                    <a:pt x="284" y="0"/>
                    <a:pt x="247"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1" name="Google Shape;1131;g133b439015c_0_45"/>
            <p:cNvSpPr/>
            <p:nvPr/>
          </p:nvSpPr>
          <p:spPr>
            <a:xfrm>
              <a:off x="6199222" y="5134406"/>
              <a:ext cx="143491" cy="90773"/>
            </a:xfrm>
            <a:custGeom>
              <a:rect b="b" l="l" r="r" t="t"/>
              <a:pathLst>
                <a:path extrusionOk="0" h="1529" w="2417">
                  <a:moveTo>
                    <a:pt x="2166" y="1"/>
                  </a:moveTo>
                  <a:cubicBezTo>
                    <a:pt x="2129" y="1"/>
                    <a:pt x="2091" y="10"/>
                    <a:pt x="2057" y="29"/>
                  </a:cubicBezTo>
                  <a:lnTo>
                    <a:pt x="140" y="1121"/>
                  </a:lnTo>
                  <a:cubicBezTo>
                    <a:pt x="34" y="1184"/>
                    <a:pt x="1" y="1318"/>
                    <a:pt x="58" y="1423"/>
                  </a:cubicBezTo>
                  <a:cubicBezTo>
                    <a:pt x="101" y="1490"/>
                    <a:pt x="173" y="1529"/>
                    <a:pt x="250" y="1529"/>
                  </a:cubicBezTo>
                  <a:cubicBezTo>
                    <a:pt x="283" y="1529"/>
                    <a:pt x="322" y="1524"/>
                    <a:pt x="355" y="1500"/>
                  </a:cubicBezTo>
                  <a:lnTo>
                    <a:pt x="2272" y="407"/>
                  </a:lnTo>
                  <a:cubicBezTo>
                    <a:pt x="2378" y="350"/>
                    <a:pt x="2416" y="215"/>
                    <a:pt x="2354" y="110"/>
                  </a:cubicBezTo>
                  <a:cubicBezTo>
                    <a:pt x="2315" y="39"/>
                    <a:pt x="2242" y="1"/>
                    <a:pt x="2166"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2" name="Google Shape;1132;g133b439015c_0_45"/>
            <p:cNvSpPr/>
            <p:nvPr/>
          </p:nvSpPr>
          <p:spPr>
            <a:xfrm>
              <a:off x="6128695" y="5179880"/>
              <a:ext cx="103299" cy="103656"/>
            </a:xfrm>
            <a:custGeom>
              <a:rect b="b" l="l" r="r" t="t"/>
              <a:pathLst>
                <a:path extrusionOk="0" h="1746" w="1740">
                  <a:moveTo>
                    <a:pt x="872" y="437"/>
                  </a:moveTo>
                  <a:cubicBezTo>
                    <a:pt x="1112" y="437"/>
                    <a:pt x="1304" y="633"/>
                    <a:pt x="1304" y="873"/>
                  </a:cubicBezTo>
                  <a:cubicBezTo>
                    <a:pt x="1304" y="1113"/>
                    <a:pt x="1112" y="1309"/>
                    <a:pt x="872" y="1309"/>
                  </a:cubicBezTo>
                  <a:cubicBezTo>
                    <a:pt x="628" y="1309"/>
                    <a:pt x="436" y="1113"/>
                    <a:pt x="436" y="873"/>
                  </a:cubicBezTo>
                  <a:cubicBezTo>
                    <a:pt x="436" y="633"/>
                    <a:pt x="628" y="437"/>
                    <a:pt x="872" y="437"/>
                  </a:cubicBezTo>
                  <a:close/>
                  <a:moveTo>
                    <a:pt x="872" y="1"/>
                  </a:moveTo>
                  <a:cubicBezTo>
                    <a:pt x="388" y="1"/>
                    <a:pt x="0" y="389"/>
                    <a:pt x="0" y="873"/>
                  </a:cubicBezTo>
                  <a:cubicBezTo>
                    <a:pt x="0" y="1352"/>
                    <a:pt x="388" y="1745"/>
                    <a:pt x="872" y="1745"/>
                  </a:cubicBezTo>
                  <a:cubicBezTo>
                    <a:pt x="1352" y="1745"/>
                    <a:pt x="1740" y="1352"/>
                    <a:pt x="1740" y="873"/>
                  </a:cubicBezTo>
                  <a:cubicBezTo>
                    <a:pt x="1740" y="389"/>
                    <a:pt x="1352" y="1"/>
                    <a:pt x="872"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3" name="Google Shape;1133;g133b439015c_0_45"/>
            <p:cNvSpPr/>
            <p:nvPr/>
          </p:nvSpPr>
          <p:spPr>
            <a:xfrm>
              <a:off x="6309643" y="5076346"/>
              <a:ext cx="103596" cy="103596"/>
            </a:xfrm>
            <a:custGeom>
              <a:rect b="b" l="l" r="r" t="t"/>
              <a:pathLst>
                <a:path extrusionOk="0" h="1745" w="1745">
                  <a:moveTo>
                    <a:pt x="872" y="436"/>
                  </a:moveTo>
                  <a:cubicBezTo>
                    <a:pt x="1112" y="436"/>
                    <a:pt x="1309" y="633"/>
                    <a:pt x="1309" y="872"/>
                  </a:cubicBezTo>
                  <a:cubicBezTo>
                    <a:pt x="1309" y="1112"/>
                    <a:pt x="1112" y="1309"/>
                    <a:pt x="872" y="1309"/>
                  </a:cubicBezTo>
                  <a:cubicBezTo>
                    <a:pt x="633" y="1309"/>
                    <a:pt x="436" y="1112"/>
                    <a:pt x="436" y="872"/>
                  </a:cubicBezTo>
                  <a:cubicBezTo>
                    <a:pt x="436" y="633"/>
                    <a:pt x="633" y="436"/>
                    <a:pt x="872" y="436"/>
                  </a:cubicBezTo>
                  <a:close/>
                  <a:moveTo>
                    <a:pt x="872" y="0"/>
                  </a:moveTo>
                  <a:cubicBezTo>
                    <a:pt x="393" y="0"/>
                    <a:pt x="0" y="393"/>
                    <a:pt x="0" y="872"/>
                  </a:cubicBezTo>
                  <a:cubicBezTo>
                    <a:pt x="0" y="1352"/>
                    <a:pt x="393" y="1745"/>
                    <a:pt x="872" y="1745"/>
                  </a:cubicBezTo>
                  <a:cubicBezTo>
                    <a:pt x="1352" y="1745"/>
                    <a:pt x="1745" y="1352"/>
                    <a:pt x="1745" y="872"/>
                  </a:cubicBezTo>
                  <a:cubicBezTo>
                    <a:pt x="1745" y="393"/>
                    <a:pt x="1352" y="0"/>
                    <a:pt x="872"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4" name="Google Shape;1134;g133b439015c_0_45"/>
            <p:cNvSpPr/>
            <p:nvPr/>
          </p:nvSpPr>
          <p:spPr>
            <a:xfrm>
              <a:off x="6309643" y="5283474"/>
              <a:ext cx="103596" cy="103299"/>
            </a:xfrm>
            <a:custGeom>
              <a:rect b="b" l="l" r="r" t="t"/>
              <a:pathLst>
                <a:path extrusionOk="0" h="1740" w="1745">
                  <a:moveTo>
                    <a:pt x="872" y="431"/>
                  </a:moveTo>
                  <a:cubicBezTo>
                    <a:pt x="1112" y="431"/>
                    <a:pt x="1309" y="628"/>
                    <a:pt x="1309" y="868"/>
                  </a:cubicBezTo>
                  <a:cubicBezTo>
                    <a:pt x="1309" y="1107"/>
                    <a:pt x="1112" y="1304"/>
                    <a:pt x="872" y="1304"/>
                  </a:cubicBezTo>
                  <a:cubicBezTo>
                    <a:pt x="633" y="1304"/>
                    <a:pt x="436" y="1107"/>
                    <a:pt x="436" y="868"/>
                  </a:cubicBezTo>
                  <a:cubicBezTo>
                    <a:pt x="436" y="628"/>
                    <a:pt x="633" y="431"/>
                    <a:pt x="872" y="431"/>
                  </a:cubicBezTo>
                  <a:close/>
                  <a:moveTo>
                    <a:pt x="872" y="0"/>
                  </a:moveTo>
                  <a:cubicBezTo>
                    <a:pt x="393" y="0"/>
                    <a:pt x="0" y="388"/>
                    <a:pt x="0" y="868"/>
                  </a:cubicBezTo>
                  <a:cubicBezTo>
                    <a:pt x="0" y="1352"/>
                    <a:pt x="393" y="1740"/>
                    <a:pt x="872" y="1740"/>
                  </a:cubicBezTo>
                  <a:cubicBezTo>
                    <a:pt x="1352" y="1740"/>
                    <a:pt x="1745" y="1352"/>
                    <a:pt x="1745" y="868"/>
                  </a:cubicBezTo>
                  <a:cubicBezTo>
                    <a:pt x="1745" y="388"/>
                    <a:pt x="1352" y="0"/>
                    <a:pt x="872"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35" name="Google Shape;1135;g133b439015c_0_45"/>
          <p:cNvGrpSpPr/>
          <p:nvPr/>
        </p:nvGrpSpPr>
        <p:grpSpPr>
          <a:xfrm>
            <a:off x="1387629" y="3460304"/>
            <a:ext cx="418388" cy="418308"/>
            <a:chOff x="3632583" y="5076346"/>
            <a:chExt cx="310492" cy="310433"/>
          </a:xfrm>
        </p:grpSpPr>
        <p:sp>
          <p:nvSpPr>
            <p:cNvPr id="1136" name="Google Shape;1136;g133b439015c_0_45"/>
            <p:cNvSpPr/>
            <p:nvPr/>
          </p:nvSpPr>
          <p:spPr>
            <a:xfrm>
              <a:off x="3632583" y="5076346"/>
              <a:ext cx="310492" cy="310433"/>
            </a:xfrm>
            <a:custGeom>
              <a:rect b="b" l="l" r="r" t="t"/>
              <a:pathLst>
                <a:path extrusionOk="0" h="5229" w="5230">
                  <a:moveTo>
                    <a:pt x="2617" y="436"/>
                  </a:moveTo>
                  <a:cubicBezTo>
                    <a:pt x="3815" y="436"/>
                    <a:pt x="4793" y="1414"/>
                    <a:pt x="4793" y="2617"/>
                  </a:cubicBezTo>
                  <a:cubicBezTo>
                    <a:pt x="4793" y="3815"/>
                    <a:pt x="3815" y="4793"/>
                    <a:pt x="2617" y="4793"/>
                  </a:cubicBezTo>
                  <a:cubicBezTo>
                    <a:pt x="1414" y="4793"/>
                    <a:pt x="437" y="3815"/>
                    <a:pt x="437" y="2617"/>
                  </a:cubicBezTo>
                  <a:cubicBezTo>
                    <a:pt x="437" y="1414"/>
                    <a:pt x="1414" y="436"/>
                    <a:pt x="2617" y="436"/>
                  </a:cubicBezTo>
                  <a:close/>
                  <a:moveTo>
                    <a:pt x="2617" y="0"/>
                  </a:moveTo>
                  <a:cubicBezTo>
                    <a:pt x="1175" y="0"/>
                    <a:pt x="0" y="1174"/>
                    <a:pt x="0" y="2617"/>
                  </a:cubicBezTo>
                  <a:cubicBezTo>
                    <a:pt x="0" y="4055"/>
                    <a:pt x="1175" y="5229"/>
                    <a:pt x="2617" y="5229"/>
                  </a:cubicBezTo>
                  <a:cubicBezTo>
                    <a:pt x="4055" y="5229"/>
                    <a:pt x="5229" y="4055"/>
                    <a:pt x="5229" y="2617"/>
                  </a:cubicBezTo>
                  <a:cubicBezTo>
                    <a:pt x="5229" y="1174"/>
                    <a:pt x="4055" y="0"/>
                    <a:pt x="2617"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7" name="Google Shape;1137;g133b439015c_0_45"/>
            <p:cNvSpPr/>
            <p:nvPr/>
          </p:nvSpPr>
          <p:spPr>
            <a:xfrm>
              <a:off x="3708809" y="5166938"/>
              <a:ext cx="171097" cy="129362"/>
            </a:xfrm>
            <a:custGeom>
              <a:rect b="b" l="l" r="r" t="t"/>
              <a:pathLst>
                <a:path extrusionOk="0" h="2179" w="2882">
                  <a:moveTo>
                    <a:pt x="2637" y="0"/>
                  </a:moveTo>
                  <a:cubicBezTo>
                    <a:pt x="2578" y="0"/>
                    <a:pt x="2518" y="26"/>
                    <a:pt x="2474" y="75"/>
                  </a:cubicBezTo>
                  <a:lnTo>
                    <a:pt x="1103" y="1642"/>
                  </a:lnTo>
                  <a:lnTo>
                    <a:pt x="394" y="938"/>
                  </a:lnTo>
                  <a:cubicBezTo>
                    <a:pt x="353" y="894"/>
                    <a:pt x="298" y="873"/>
                    <a:pt x="242" y="873"/>
                  </a:cubicBezTo>
                  <a:cubicBezTo>
                    <a:pt x="187" y="873"/>
                    <a:pt x="130" y="894"/>
                    <a:pt x="87" y="938"/>
                  </a:cubicBezTo>
                  <a:cubicBezTo>
                    <a:pt x="1" y="1019"/>
                    <a:pt x="1" y="1158"/>
                    <a:pt x="87" y="1244"/>
                  </a:cubicBezTo>
                  <a:lnTo>
                    <a:pt x="959" y="2116"/>
                  </a:lnTo>
                  <a:cubicBezTo>
                    <a:pt x="998" y="2155"/>
                    <a:pt x="1055" y="2179"/>
                    <a:pt x="1113" y="2179"/>
                  </a:cubicBezTo>
                  <a:lnTo>
                    <a:pt x="1122" y="2179"/>
                  </a:lnTo>
                  <a:cubicBezTo>
                    <a:pt x="1180" y="2179"/>
                    <a:pt x="1237" y="2150"/>
                    <a:pt x="1276" y="2102"/>
                  </a:cubicBezTo>
                  <a:lnTo>
                    <a:pt x="2800" y="362"/>
                  </a:lnTo>
                  <a:cubicBezTo>
                    <a:pt x="2881" y="271"/>
                    <a:pt x="2872" y="132"/>
                    <a:pt x="2781" y="56"/>
                  </a:cubicBezTo>
                  <a:cubicBezTo>
                    <a:pt x="2739" y="18"/>
                    <a:pt x="2688" y="0"/>
                    <a:pt x="2637"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38" name="Google Shape;1138;g133b439015c_0_45"/>
          <p:cNvGrpSpPr/>
          <p:nvPr/>
        </p:nvGrpSpPr>
        <p:grpSpPr>
          <a:xfrm>
            <a:off x="5896564" y="2827170"/>
            <a:ext cx="369231" cy="420336"/>
            <a:chOff x="7336332" y="3819758"/>
            <a:chExt cx="262779" cy="299150"/>
          </a:xfrm>
        </p:grpSpPr>
        <p:sp>
          <p:nvSpPr>
            <p:cNvPr id="1139" name="Google Shape;1139;g133b439015c_0_45"/>
            <p:cNvSpPr/>
            <p:nvPr/>
          </p:nvSpPr>
          <p:spPr>
            <a:xfrm>
              <a:off x="7336332" y="3915613"/>
              <a:ext cx="262779" cy="203295"/>
            </a:xfrm>
            <a:custGeom>
              <a:rect b="b" l="l" r="r" t="t"/>
              <a:pathLst>
                <a:path extrusionOk="0" h="3404" w="4400">
                  <a:moveTo>
                    <a:pt x="3896" y="408"/>
                  </a:moveTo>
                  <a:cubicBezTo>
                    <a:pt x="3949" y="408"/>
                    <a:pt x="3992" y="451"/>
                    <a:pt x="3992" y="504"/>
                  </a:cubicBezTo>
                  <a:lnTo>
                    <a:pt x="3992" y="2095"/>
                  </a:lnTo>
                  <a:cubicBezTo>
                    <a:pt x="3992" y="2593"/>
                    <a:pt x="3585" y="2996"/>
                    <a:pt x="3091" y="2996"/>
                  </a:cubicBezTo>
                  <a:lnTo>
                    <a:pt x="1308" y="2996"/>
                  </a:lnTo>
                  <a:cubicBezTo>
                    <a:pt x="810" y="2996"/>
                    <a:pt x="407" y="2593"/>
                    <a:pt x="407" y="2095"/>
                  </a:cubicBezTo>
                  <a:lnTo>
                    <a:pt x="407" y="504"/>
                  </a:lnTo>
                  <a:cubicBezTo>
                    <a:pt x="407" y="451"/>
                    <a:pt x="446" y="408"/>
                    <a:pt x="498" y="408"/>
                  </a:cubicBezTo>
                  <a:close/>
                  <a:moveTo>
                    <a:pt x="498" y="1"/>
                  </a:moveTo>
                  <a:cubicBezTo>
                    <a:pt x="221" y="1"/>
                    <a:pt x="0" y="226"/>
                    <a:pt x="0" y="504"/>
                  </a:cubicBezTo>
                  <a:lnTo>
                    <a:pt x="0" y="2095"/>
                  </a:lnTo>
                  <a:cubicBezTo>
                    <a:pt x="0" y="2814"/>
                    <a:pt x="585" y="3403"/>
                    <a:pt x="1308" y="3403"/>
                  </a:cubicBezTo>
                  <a:lnTo>
                    <a:pt x="3091" y="3403"/>
                  </a:lnTo>
                  <a:cubicBezTo>
                    <a:pt x="3810" y="3403"/>
                    <a:pt x="4400" y="2814"/>
                    <a:pt x="4400" y="2095"/>
                  </a:cubicBezTo>
                  <a:lnTo>
                    <a:pt x="4400" y="504"/>
                  </a:lnTo>
                  <a:cubicBezTo>
                    <a:pt x="4400" y="226"/>
                    <a:pt x="4174" y="1"/>
                    <a:pt x="3896"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0" name="Google Shape;1140;g133b439015c_0_45"/>
            <p:cNvSpPr/>
            <p:nvPr/>
          </p:nvSpPr>
          <p:spPr>
            <a:xfrm>
              <a:off x="7389246" y="3819758"/>
              <a:ext cx="156652" cy="114548"/>
            </a:xfrm>
            <a:custGeom>
              <a:rect b="b" l="l" r="r" t="t"/>
              <a:pathLst>
                <a:path extrusionOk="0" h="1918" w="2623">
                  <a:moveTo>
                    <a:pt x="624" y="0"/>
                  </a:moveTo>
                  <a:cubicBezTo>
                    <a:pt x="279" y="0"/>
                    <a:pt x="1" y="278"/>
                    <a:pt x="1" y="618"/>
                  </a:cubicBezTo>
                  <a:lnTo>
                    <a:pt x="1" y="1011"/>
                  </a:lnTo>
                  <a:cubicBezTo>
                    <a:pt x="1" y="1131"/>
                    <a:pt x="97" y="1222"/>
                    <a:pt x="216" y="1222"/>
                  </a:cubicBezTo>
                  <a:cubicBezTo>
                    <a:pt x="331" y="1222"/>
                    <a:pt x="427" y="1131"/>
                    <a:pt x="427" y="1011"/>
                  </a:cubicBezTo>
                  <a:lnTo>
                    <a:pt x="427" y="618"/>
                  </a:lnTo>
                  <a:cubicBezTo>
                    <a:pt x="427" y="513"/>
                    <a:pt x="513" y="427"/>
                    <a:pt x="624" y="427"/>
                  </a:cubicBezTo>
                  <a:lnTo>
                    <a:pt x="2004" y="427"/>
                  </a:lnTo>
                  <a:cubicBezTo>
                    <a:pt x="2109" y="427"/>
                    <a:pt x="2196" y="513"/>
                    <a:pt x="2196" y="618"/>
                  </a:cubicBezTo>
                  <a:lnTo>
                    <a:pt x="2196" y="1702"/>
                  </a:lnTo>
                  <a:cubicBezTo>
                    <a:pt x="2196" y="1821"/>
                    <a:pt x="2292" y="1917"/>
                    <a:pt x="2411" y="1917"/>
                  </a:cubicBezTo>
                  <a:cubicBezTo>
                    <a:pt x="2531" y="1917"/>
                    <a:pt x="2622" y="1821"/>
                    <a:pt x="2622" y="1702"/>
                  </a:cubicBezTo>
                  <a:lnTo>
                    <a:pt x="2622" y="618"/>
                  </a:lnTo>
                  <a:cubicBezTo>
                    <a:pt x="2622" y="278"/>
                    <a:pt x="2344" y="0"/>
                    <a:pt x="2004"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1" name="Google Shape;1141;g133b439015c_0_45"/>
            <p:cNvSpPr/>
            <p:nvPr/>
          </p:nvSpPr>
          <p:spPr>
            <a:xfrm>
              <a:off x="7433023" y="3965720"/>
              <a:ext cx="69039" cy="62709"/>
            </a:xfrm>
            <a:custGeom>
              <a:rect b="b" l="l" r="r" t="t"/>
              <a:pathLst>
                <a:path extrusionOk="0" h="1050" w="1156">
                  <a:moveTo>
                    <a:pt x="581" y="331"/>
                  </a:moveTo>
                  <a:cubicBezTo>
                    <a:pt x="629" y="331"/>
                    <a:pt x="677" y="350"/>
                    <a:pt x="715" y="389"/>
                  </a:cubicBezTo>
                  <a:cubicBezTo>
                    <a:pt x="792" y="465"/>
                    <a:pt x="792" y="585"/>
                    <a:pt x="715" y="662"/>
                  </a:cubicBezTo>
                  <a:cubicBezTo>
                    <a:pt x="679" y="700"/>
                    <a:pt x="630" y="719"/>
                    <a:pt x="580" y="719"/>
                  </a:cubicBezTo>
                  <a:cubicBezTo>
                    <a:pt x="531" y="719"/>
                    <a:pt x="480" y="700"/>
                    <a:pt x="442" y="662"/>
                  </a:cubicBezTo>
                  <a:cubicBezTo>
                    <a:pt x="365" y="585"/>
                    <a:pt x="365" y="465"/>
                    <a:pt x="442" y="389"/>
                  </a:cubicBezTo>
                  <a:cubicBezTo>
                    <a:pt x="480" y="350"/>
                    <a:pt x="528" y="331"/>
                    <a:pt x="581" y="331"/>
                  </a:cubicBezTo>
                  <a:close/>
                  <a:moveTo>
                    <a:pt x="581" y="0"/>
                  </a:moveTo>
                  <a:cubicBezTo>
                    <a:pt x="437" y="0"/>
                    <a:pt x="308" y="53"/>
                    <a:pt x="207" y="154"/>
                  </a:cubicBezTo>
                  <a:cubicBezTo>
                    <a:pt x="1" y="360"/>
                    <a:pt x="1" y="690"/>
                    <a:pt x="207" y="897"/>
                  </a:cubicBezTo>
                  <a:cubicBezTo>
                    <a:pt x="308" y="997"/>
                    <a:pt x="437" y="1050"/>
                    <a:pt x="581" y="1050"/>
                  </a:cubicBezTo>
                  <a:cubicBezTo>
                    <a:pt x="720" y="1050"/>
                    <a:pt x="854" y="997"/>
                    <a:pt x="950" y="897"/>
                  </a:cubicBezTo>
                  <a:cubicBezTo>
                    <a:pt x="1156" y="690"/>
                    <a:pt x="1156" y="360"/>
                    <a:pt x="950" y="154"/>
                  </a:cubicBezTo>
                  <a:cubicBezTo>
                    <a:pt x="854" y="53"/>
                    <a:pt x="720" y="0"/>
                    <a:pt x="581"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42" name="Google Shape;1142;g133b439015c_0_45"/>
          <p:cNvGrpSpPr/>
          <p:nvPr/>
        </p:nvGrpSpPr>
        <p:grpSpPr>
          <a:xfrm>
            <a:off x="5825128" y="3501267"/>
            <a:ext cx="511332" cy="343165"/>
            <a:chOff x="5042928" y="4947557"/>
            <a:chExt cx="835101" cy="560452"/>
          </a:xfrm>
        </p:grpSpPr>
        <p:sp>
          <p:nvSpPr>
            <p:cNvPr id="1143" name="Google Shape;1143;g133b439015c_0_45"/>
            <p:cNvSpPr/>
            <p:nvPr/>
          </p:nvSpPr>
          <p:spPr>
            <a:xfrm>
              <a:off x="5042928" y="4947557"/>
              <a:ext cx="835101" cy="479872"/>
            </a:xfrm>
            <a:custGeom>
              <a:rect b="b" l="l" r="r" t="t"/>
              <a:pathLst>
                <a:path extrusionOk="0" h="5157" w="8975">
                  <a:moveTo>
                    <a:pt x="4487" y="0"/>
                  </a:moveTo>
                  <a:cubicBezTo>
                    <a:pt x="2016" y="0"/>
                    <a:pt x="0" y="1936"/>
                    <a:pt x="0" y="4318"/>
                  </a:cubicBezTo>
                  <a:lnTo>
                    <a:pt x="0" y="4755"/>
                  </a:lnTo>
                  <a:cubicBezTo>
                    <a:pt x="0" y="4978"/>
                    <a:pt x="179" y="5157"/>
                    <a:pt x="402" y="5157"/>
                  </a:cubicBezTo>
                  <a:cubicBezTo>
                    <a:pt x="625" y="5157"/>
                    <a:pt x="794" y="4978"/>
                    <a:pt x="794" y="4755"/>
                  </a:cubicBezTo>
                  <a:lnTo>
                    <a:pt x="794" y="4318"/>
                  </a:lnTo>
                  <a:cubicBezTo>
                    <a:pt x="794" y="2373"/>
                    <a:pt x="2453" y="794"/>
                    <a:pt x="4487" y="794"/>
                  </a:cubicBezTo>
                  <a:cubicBezTo>
                    <a:pt x="6521" y="794"/>
                    <a:pt x="8181" y="2373"/>
                    <a:pt x="8181" y="4318"/>
                  </a:cubicBezTo>
                  <a:lnTo>
                    <a:pt x="8181" y="4755"/>
                  </a:lnTo>
                  <a:cubicBezTo>
                    <a:pt x="8181" y="4978"/>
                    <a:pt x="8359" y="5157"/>
                    <a:pt x="8582" y="5157"/>
                  </a:cubicBezTo>
                  <a:cubicBezTo>
                    <a:pt x="8796" y="5157"/>
                    <a:pt x="8975" y="4978"/>
                    <a:pt x="8975" y="4755"/>
                  </a:cubicBezTo>
                  <a:lnTo>
                    <a:pt x="8975" y="4318"/>
                  </a:lnTo>
                  <a:cubicBezTo>
                    <a:pt x="8975" y="1936"/>
                    <a:pt x="6967" y="0"/>
                    <a:pt x="4487"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4" name="Google Shape;1144;g133b439015c_0_45"/>
            <p:cNvSpPr/>
            <p:nvPr/>
          </p:nvSpPr>
          <p:spPr>
            <a:xfrm>
              <a:off x="5309320" y="5272121"/>
              <a:ext cx="235875" cy="235888"/>
            </a:xfrm>
            <a:custGeom>
              <a:rect b="b" l="l" r="r" t="t"/>
              <a:pathLst>
                <a:path extrusionOk="0" h="2535" w="2535">
                  <a:moveTo>
                    <a:pt x="1268" y="795"/>
                  </a:moveTo>
                  <a:cubicBezTo>
                    <a:pt x="1526" y="795"/>
                    <a:pt x="1740" y="1009"/>
                    <a:pt x="1740" y="1267"/>
                  </a:cubicBezTo>
                  <a:cubicBezTo>
                    <a:pt x="1740" y="1526"/>
                    <a:pt x="1526" y="1740"/>
                    <a:pt x="1268" y="1740"/>
                  </a:cubicBezTo>
                  <a:cubicBezTo>
                    <a:pt x="1000" y="1740"/>
                    <a:pt x="795" y="1526"/>
                    <a:pt x="795" y="1267"/>
                  </a:cubicBezTo>
                  <a:cubicBezTo>
                    <a:pt x="795" y="1009"/>
                    <a:pt x="1000" y="795"/>
                    <a:pt x="1268" y="795"/>
                  </a:cubicBezTo>
                  <a:close/>
                  <a:moveTo>
                    <a:pt x="1268" y="1"/>
                  </a:moveTo>
                  <a:cubicBezTo>
                    <a:pt x="563" y="1"/>
                    <a:pt x="1" y="572"/>
                    <a:pt x="1" y="1267"/>
                  </a:cubicBezTo>
                  <a:cubicBezTo>
                    <a:pt x="1" y="1972"/>
                    <a:pt x="563" y="2534"/>
                    <a:pt x="1268" y="2534"/>
                  </a:cubicBezTo>
                  <a:cubicBezTo>
                    <a:pt x="1963" y="2534"/>
                    <a:pt x="2534" y="1972"/>
                    <a:pt x="2534" y="1267"/>
                  </a:cubicBezTo>
                  <a:cubicBezTo>
                    <a:pt x="2534" y="572"/>
                    <a:pt x="1963" y="1"/>
                    <a:pt x="1268"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5" name="Google Shape;1145;g133b439015c_0_45"/>
            <p:cNvSpPr/>
            <p:nvPr/>
          </p:nvSpPr>
          <p:spPr>
            <a:xfrm>
              <a:off x="5443772" y="5170416"/>
              <a:ext cx="206007" cy="199784"/>
            </a:xfrm>
            <a:custGeom>
              <a:rect b="b" l="l" r="r" t="t"/>
              <a:pathLst>
                <a:path extrusionOk="0" h="2147" w="2214">
                  <a:moveTo>
                    <a:pt x="1781" y="1"/>
                  </a:moveTo>
                  <a:cubicBezTo>
                    <a:pt x="1678" y="1"/>
                    <a:pt x="1576" y="41"/>
                    <a:pt x="1500" y="121"/>
                  </a:cubicBezTo>
                  <a:lnTo>
                    <a:pt x="153" y="1468"/>
                  </a:lnTo>
                  <a:cubicBezTo>
                    <a:pt x="1" y="1620"/>
                    <a:pt x="1" y="1870"/>
                    <a:pt x="153" y="2030"/>
                  </a:cubicBezTo>
                  <a:cubicBezTo>
                    <a:pt x="233" y="2102"/>
                    <a:pt x="331" y="2146"/>
                    <a:pt x="438" y="2146"/>
                  </a:cubicBezTo>
                  <a:cubicBezTo>
                    <a:pt x="536" y="2146"/>
                    <a:pt x="634" y="2102"/>
                    <a:pt x="715" y="2030"/>
                  </a:cubicBezTo>
                  <a:lnTo>
                    <a:pt x="2062" y="683"/>
                  </a:lnTo>
                  <a:cubicBezTo>
                    <a:pt x="2213" y="523"/>
                    <a:pt x="2213" y="273"/>
                    <a:pt x="2062" y="121"/>
                  </a:cubicBezTo>
                  <a:cubicBezTo>
                    <a:pt x="1986" y="41"/>
                    <a:pt x="1883" y="1"/>
                    <a:pt x="1781"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46" name="Google Shape;1146;g133b439015c_0_45"/>
          <p:cNvGrpSpPr/>
          <p:nvPr/>
        </p:nvGrpSpPr>
        <p:grpSpPr>
          <a:xfrm>
            <a:off x="3633207" y="2828251"/>
            <a:ext cx="418388" cy="418351"/>
            <a:chOff x="8521851" y="1632964"/>
            <a:chExt cx="557850" cy="557802"/>
          </a:xfrm>
        </p:grpSpPr>
        <p:sp>
          <p:nvSpPr>
            <p:cNvPr id="1147" name="Google Shape;1147;g133b439015c_0_45"/>
            <p:cNvSpPr/>
            <p:nvPr/>
          </p:nvSpPr>
          <p:spPr>
            <a:xfrm>
              <a:off x="8521851" y="1632964"/>
              <a:ext cx="557850" cy="557802"/>
            </a:xfrm>
            <a:custGeom>
              <a:rect b="b" l="l" r="r" t="t"/>
              <a:pathLst>
                <a:path extrusionOk="0" h="4741" w="4741">
                  <a:moveTo>
                    <a:pt x="2373" y="346"/>
                  </a:moveTo>
                  <a:cubicBezTo>
                    <a:pt x="3490" y="346"/>
                    <a:pt x="4396" y="1256"/>
                    <a:pt x="4396" y="2368"/>
                  </a:cubicBezTo>
                  <a:cubicBezTo>
                    <a:pt x="4396" y="3485"/>
                    <a:pt x="3490" y="4396"/>
                    <a:pt x="2373" y="4396"/>
                  </a:cubicBezTo>
                  <a:cubicBezTo>
                    <a:pt x="1256" y="4396"/>
                    <a:pt x="346" y="3485"/>
                    <a:pt x="346" y="2368"/>
                  </a:cubicBezTo>
                  <a:cubicBezTo>
                    <a:pt x="346" y="1256"/>
                    <a:pt x="1256" y="346"/>
                    <a:pt x="2373" y="346"/>
                  </a:cubicBezTo>
                  <a:close/>
                  <a:moveTo>
                    <a:pt x="2373" y="1"/>
                  </a:moveTo>
                  <a:cubicBezTo>
                    <a:pt x="1065" y="1"/>
                    <a:pt x="1" y="1065"/>
                    <a:pt x="1" y="2368"/>
                  </a:cubicBezTo>
                  <a:cubicBezTo>
                    <a:pt x="1" y="3677"/>
                    <a:pt x="1065" y="4741"/>
                    <a:pt x="2373" y="4741"/>
                  </a:cubicBezTo>
                  <a:cubicBezTo>
                    <a:pt x="3677" y="4741"/>
                    <a:pt x="4741" y="3677"/>
                    <a:pt x="4741" y="2368"/>
                  </a:cubicBezTo>
                  <a:cubicBezTo>
                    <a:pt x="4741" y="1065"/>
                    <a:pt x="3677" y="1"/>
                    <a:pt x="2373"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8" name="Google Shape;1148;g133b439015c_0_45"/>
            <p:cNvSpPr/>
            <p:nvPr/>
          </p:nvSpPr>
          <p:spPr>
            <a:xfrm>
              <a:off x="8650459" y="1753677"/>
              <a:ext cx="301222" cy="287666"/>
            </a:xfrm>
            <a:custGeom>
              <a:rect b="b" l="l" r="r" t="t"/>
              <a:pathLst>
                <a:path extrusionOk="0" h="2445" w="2560">
                  <a:moveTo>
                    <a:pt x="1270" y="518"/>
                  </a:moveTo>
                  <a:lnTo>
                    <a:pt x="1481" y="921"/>
                  </a:lnTo>
                  <a:cubicBezTo>
                    <a:pt x="1505" y="969"/>
                    <a:pt x="1548" y="997"/>
                    <a:pt x="1601" y="1007"/>
                  </a:cubicBezTo>
                  <a:lnTo>
                    <a:pt x="2052" y="1064"/>
                  </a:lnTo>
                  <a:lnTo>
                    <a:pt x="1731" y="1385"/>
                  </a:lnTo>
                  <a:cubicBezTo>
                    <a:pt x="1697" y="1424"/>
                    <a:pt x="1678" y="1477"/>
                    <a:pt x="1687" y="1529"/>
                  </a:cubicBezTo>
                  <a:lnTo>
                    <a:pt x="1774" y="1975"/>
                  </a:lnTo>
                  <a:lnTo>
                    <a:pt x="1366" y="1769"/>
                  </a:lnTo>
                  <a:cubicBezTo>
                    <a:pt x="1344" y="1760"/>
                    <a:pt x="1320" y="1755"/>
                    <a:pt x="1296" y="1755"/>
                  </a:cubicBezTo>
                  <a:cubicBezTo>
                    <a:pt x="1270" y="1755"/>
                    <a:pt x="1243" y="1761"/>
                    <a:pt x="1218" y="1774"/>
                  </a:cubicBezTo>
                  <a:lnTo>
                    <a:pt x="820" y="1994"/>
                  </a:lnTo>
                  <a:lnTo>
                    <a:pt x="887" y="1544"/>
                  </a:lnTo>
                  <a:cubicBezTo>
                    <a:pt x="897" y="1491"/>
                    <a:pt x="877" y="1438"/>
                    <a:pt x="839" y="1405"/>
                  </a:cubicBezTo>
                  <a:lnTo>
                    <a:pt x="508" y="1093"/>
                  </a:lnTo>
                  <a:lnTo>
                    <a:pt x="959" y="1016"/>
                  </a:lnTo>
                  <a:cubicBezTo>
                    <a:pt x="1012" y="1007"/>
                    <a:pt x="1055" y="978"/>
                    <a:pt x="1074" y="930"/>
                  </a:cubicBezTo>
                  <a:lnTo>
                    <a:pt x="1270" y="518"/>
                  </a:lnTo>
                  <a:close/>
                  <a:moveTo>
                    <a:pt x="1261" y="0"/>
                  </a:moveTo>
                  <a:cubicBezTo>
                    <a:pt x="1199" y="5"/>
                    <a:pt x="1146" y="39"/>
                    <a:pt x="1122" y="91"/>
                  </a:cubicBezTo>
                  <a:lnTo>
                    <a:pt x="825" y="719"/>
                  </a:lnTo>
                  <a:lnTo>
                    <a:pt x="139" y="830"/>
                  </a:lnTo>
                  <a:cubicBezTo>
                    <a:pt x="82" y="844"/>
                    <a:pt x="34" y="882"/>
                    <a:pt x="15" y="940"/>
                  </a:cubicBezTo>
                  <a:cubicBezTo>
                    <a:pt x="0" y="997"/>
                    <a:pt x="15" y="1060"/>
                    <a:pt x="58" y="1103"/>
                  </a:cubicBezTo>
                  <a:lnTo>
                    <a:pt x="566" y="1577"/>
                  </a:lnTo>
                  <a:lnTo>
                    <a:pt x="461" y="2262"/>
                  </a:lnTo>
                  <a:cubicBezTo>
                    <a:pt x="451" y="2320"/>
                    <a:pt x="475" y="2382"/>
                    <a:pt x="528" y="2416"/>
                  </a:cubicBezTo>
                  <a:cubicBezTo>
                    <a:pt x="552" y="2435"/>
                    <a:pt x="585" y="2445"/>
                    <a:pt x="614" y="2445"/>
                  </a:cubicBezTo>
                  <a:cubicBezTo>
                    <a:pt x="643" y="2445"/>
                    <a:pt x="667" y="2435"/>
                    <a:pt x="691" y="2425"/>
                  </a:cubicBezTo>
                  <a:lnTo>
                    <a:pt x="1299" y="2090"/>
                  </a:lnTo>
                  <a:lnTo>
                    <a:pt x="1917" y="2401"/>
                  </a:lnTo>
                  <a:cubicBezTo>
                    <a:pt x="1939" y="2413"/>
                    <a:pt x="1963" y="2419"/>
                    <a:pt x="1987" y="2419"/>
                  </a:cubicBezTo>
                  <a:cubicBezTo>
                    <a:pt x="2022" y="2419"/>
                    <a:pt x="2057" y="2407"/>
                    <a:pt x="2085" y="2387"/>
                  </a:cubicBezTo>
                  <a:cubicBezTo>
                    <a:pt x="2133" y="2349"/>
                    <a:pt x="2157" y="2291"/>
                    <a:pt x="2143" y="2229"/>
                  </a:cubicBezTo>
                  <a:lnTo>
                    <a:pt x="2013" y="1548"/>
                  </a:lnTo>
                  <a:lnTo>
                    <a:pt x="2502" y="1055"/>
                  </a:lnTo>
                  <a:cubicBezTo>
                    <a:pt x="2545" y="1016"/>
                    <a:pt x="2560" y="949"/>
                    <a:pt x="2541" y="897"/>
                  </a:cubicBezTo>
                  <a:cubicBezTo>
                    <a:pt x="2521" y="839"/>
                    <a:pt x="2469" y="796"/>
                    <a:pt x="2411" y="791"/>
                  </a:cubicBezTo>
                  <a:lnTo>
                    <a:pt x="1721" y="705"/>
                  </a:lnTo>
                  <a:lnTo>
                    <a:pt x="1405" y="87"/>
                  </a:lnTo>
                  <a:cubicBezTo>
                    <a:pt x="1376" y="34"/>
                    <a:pt x="1323" y="0"/>
                    <a:pt x="1266"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49" name="Google Shape;1149;g133b439015c_0_45"/>
          <p:cNvGrpSpPr/>
          <p:nvPr/>
        </p:nvGrpSpPr>
        <p:grpSpPr>
          <a:xfrm>
            <a:off x="3631022" y="3501271"/>
            <a:ext cx="369202" cy="412802"/>
            <a:chOff x="8554638" y="2464586"/>
            <a:chExt cx="492270" cy="550403"/>
          </a:xfrm>
        </p:grpSpPr>
        <p:sp>
          <p:nvSpPr>
            <p:cNvPr id="1150" name="Google Shape;1150;g133b439015c_0_45"/>
            <p:cNvSpPr/>
            <p:nvPr/>
          </p:nvSpPr>
          <p:spPr>
            <a:xfrm>
              <a:off x="8554638" y="2464586"/>
              <a:ext cx="492270" cy="550403"/>
            </a:xfrm>
            <a:custGeom>
              <a:rect b="b" l="l" r="r" t="t"/>
              <a:pathLst>
                <a:path extrusionOk="0" h="4947" w="4425">
                  <a:moveTo>
                    <a:pt x="2215" y="441"/>
                  </a:moveTo>
                  <a:lnTo>
                    <a:pt x="3998" y="1179"/>
                  </a:lnTo>
                  <a:lnTo>
                    <a:pt x="3998" y="2679"/>
                  </a:lnTo>
                  <a:cubicBezTo>
                    <a:pt x="3998" y="3623"/>
                    <a:pt x="2570" y="4337"/>
                    <a:pt x="2210" y="4500"/>
                  </a:cubicBezTo>
                  <a:cubicBezTo>
                    <a:pt x="1645" y="4251"/>
                    <a:pt x="432" y="3528"/>
                    <a:pt x="432" y="2679"/>
                  </a:cubicBezTo>
                  <a:lnTo>
                    <a:pt x="432" y="1179"/>
                  </a:lnTo>
                  <a:lnTo>
                    <a:pt x="2215" y="441"/>
                  </a:lnTo>
                  <a:close/>
                  <a:moveTo>
                    <a:pt x="2215" y="0"/>
                  </a:moveTo>
                  <a:cubicBezTo>
                    <a:pt x="2188" y="0"/>
                    <a:pt x="2160" y="5"/>
                    <a:pt x="2134" y="15"/>
                  </a:cubicBezTo>
                  <a:lnTo>
                    <a:pt x="135" y="839"/>
                  </a:lnTo>
                  <a:cubicBezTo>
                    <a:pt x="54" y="872"/>
                    <a:pt x="1" y="949"/>
                    <a:pt x="1" y="1035"/>
                  </a:cubicBezTo>
                  <a:lnTo>
                    <a:pt x="1" y="2679"/>
                  </a:lnTo>
                  <a:cubicBezTo>
                    <a:pt x="1" y="4040"/>
                    <a:pt x="2047" y="4898"/>
                    <a:pt x="2134" y="4932"/>
                  </a:cubicBezTo>
                  <a:cubicBezTo>
                    <a:pt x="2158" y="4941"/>
                    <a:pt x="2186" y="4946"/>
                    <a:pt x="2215" y="4946"/>
                  </a:cubicBezTo>
                  <a:cubicBezTo>
                    <a:pt x="2239" y="4946"/>
                    <a:pt x="2268" y="4941"/>
                    <a:pt x="2297" y="4932"/>
                  </a:cubicBezTo>
                  <a:cubicBezTo>
                    <a:pt x="2383" y="4898"/>
                    <a:pt x="4424" y="4040"/>
                    <a:pt x="4424" y="2679"/>
                  </a:cubicBezTo>
                  <a:lnTo>
                    <a:pt x="4424" y="1035"/>
                  </a:lnTo>
                  <a:cubicBezTo>
                    <a:pt x="4424" y="949"/>
                    <a:pt x="4372" y="872"/>
                    <a:pt x="4290" y="839"/>
                  </a:cubicBezTo>
                  <a:lnTo>
                    <a:pt x="2297" y="15"/>
                  </a:lnTo>
                  <a:cubicBezTo>
                    <a:pt x="2270" y="5"/>
                    <a:pt x="2243" y="0"/>
                    <a:pt x="2215"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51" name="Google Shape;1151;g133b439015c_0_45"/>
            <p:cNvSpPr/>
            <p:nvPr/>
          </p:nvSpPr>
          <p:spPr>
            <a:xfrm>
              <a:off x="8702933" y="2640375"/>
              <a:ext cx="213929" cy="197041"/>
            </a:xfrm>
            <a:custGeom>
              <a:rect b="b" l="l" r="r" t="t"/>
              <a:pathLst>
                <a:path extrusionOk="0" h="1771" w="1923">
                  <a:moveTo>
                    <a:pt x="1681" y="0"/>
                  </a:moveTo>
                  <a:cubicBezTo>
                    <a:pt x="1615" y="0"/>
                    <a:pt x="1550" y="30"/>
                    <a:pt x="1510" y="88"/>
                  </a:cubicBezTo>
                  <a:lnTo>
                    <a:pt x="647" y="1243"/>
                  </a:lnTo>
                  <a:lnTo>
                    <a:pt x="379" y="999"/>
                  </a:lnTo>
                  <a:cubicBezTo>
                    <a:pt x="338" y="963"/>
                    <a:pt x="287" y="944"/>
                    <a:pt x="236" y="944"/>
                  </a:cubicBezTo>
                  <a:cubicBezTo>
                    <a:pt x="178" y="944"/>
                    <a:pt x="120" y="967"/>
                    <a:pt x="77" y="1013"/>
                  </a:cubicBezTo>
                  <a:cubicBezTo>
                    <a:pt x="0" y="1104"/>
                    <a:pt x="5" y="1238"/>
                    <a:pt x="96" y="1315"/>
                  </a:cubicBezTo>
                  <a:lnTo>
                    <a:pt x="537" y="1717"/>
                  </a:lnTo>
                  <a:cubicBezTo>
                    <a:pt x="575" y="1751"/>
                    <a:pt x="628" y="1770"/>
                    <a:pt x="681" y="1770"/>
                  </a:cubicBezTo>
                  <a:lnTo>
                    <a:pt x="700" y="1770"/>
                  </a:lnTo>
                  <a:cubicBezTo>
                    <a:pt x="762" y="1765"/>
                    <a:pt x="815" y="1732"/>
                    <a:pt x="853" y="1684"/>
                  </a:cubicBezTo>
                  <a:lnTo>
                    <a:pt x="1850" y="342"/>
                  </a:lnTo>
                  <a:cubicBezTo>
                    <a:pt x="1922" y="246"/>
                    <a:pt x="1903" y="112"/>
                    <a:pt x="1807" y="40"/>
                  </a:cubicBezTo>
                  <a:cubicBezTo>
                    <a:pt x="1769" y="13"/>
                    <a:pt x="1725" y="0"/>
                    <a:pt x="1681"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1152" name="Google Shape;1152;g133b439015c_0_45"/>
          <p:cNvGrpSpPr/>
          <p:nvPr/>
        </p:nvGrpSpPr>
        <p:grpSpPr>
          <a:xfrm>
            <a:off x="5896188" y="2176326"/>
            <a:ext cx="369226" cy="367415"/>
            <a:chOff x="1886897" y="3331468"/>
            <a:chExt cx="492301" cy="489887"/>
          </a:xfrm>
        </p:grpSpPr>
        <p:sp>
          <p:nvSpPr>
            <p:cNvPr id="1153" name="Google Shape;1153;g133b439015c_0_45"/>
            <p:cNvSpPr/>
            <p:nvPr/>
          </p:nvSpPr>
          <p:spPr>
            <a:xfrm>
              <a:off x="1886897" y="3331468"/>
              <a:ext cx="489851" cy="489887"/>
            </a:xfrm>
            <a:custGeom>
              <a:rect b="b" l="l" r="r" t="t"/>
              <a:pathLst>
                <a:path extrusionOk="0" h="4794" w="4794">
                  <a:moveTo>
                    <a:pt x="221" y="1"/>
                  </a:moveTo>
                  <a:cubicBezTo>
                    <a:pt x="101" y="1"/>
                    <a:pt x="1" y="96"/>
                    <a:pt x="1" y="216"/>
                  </a:cubicBezTo>
                  <a:lnTo>
                    <a:pt x="1" y="4573"/>
                  </a:lnTo>
                  <a:cubicBezTo>
                    <a:pt x="1" y="4692"/>
                    <a:pt x="101" y="4793"/>
                    <a:pt x="221" y="4793"/>
                  </a:cubicBezTo>
                  <a:lnTo>
                    <a:pt x="4578" y="4793"/>
                  </a:lnTo>
                  <a:cubicBezTo>
                    <a:pt x="4697" y="4793"/>
                    <a:pt x="4793" y="4692"/>
                    <a:pt x="4793" y="4573"/>
                  </a:cubicBezTo>
                  <a:cubicBezTo>
                    <a:pt x="4793" y="4453"/>
                    <a:pt x="4697" y="4357"/>
                    <a:pt x="4578" y="4357"/>
                  </a:cubicBezTo>
                  <a:lnTo>
                    <a:pt x="437" y="4357"/>
                  </a:lnTo>
                  <a:lnTo>
                    <a:pt x="437" y="216"/>
                  </a:lnTo>
                  <a:cubicBezTo>
                    <a:pt x="437" y="96"/>
                    <a:pt x="341" y="1"/>
                    <a:pt x="221"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54" name="Google Shape;1154;g133b439015c_0_45"/>
            <p:cNvSpPr/>
            <p:nvPr/>
          </p:nvSpPr>
          <p:spPr>
            <a:xfrm>
              <a:off x="1974054" y="3420369"/>
              <a:ext cx="405144" cy="222667"/>
            </a:xfrm>
            <a:custGeom>
              <a:rect b="b" l="l" r="r" t="t"/>
              <a:pathLst>
                <a:path extrusionOk="0" h="2179" w="3965">
                  <a:moveTo>
                    <a:pt x="3725" y="0"/>
                  </a:moveTo>
                  <a:cubicBezTo>
                    <a:pt x="3669" y="0"/>
                    <a:pt x="3614" y="22"/>
                    <a:pt x="3571" y="65"/>
                  </a:cubicBezTo>
                  <a:lnTo>
                    <a:pt x="2311" y="1326"/>
                  </a:lnTo>
                  <a:lnTo>
                    <a:pt x="1592" y="607"/>
                  </a:lnTo>
                  <a:cubicBezTo>
                    <a:pt x="1551" y="566"/>
                    <a:pt x="1495" y="546"/>
                    <a:pt x="1439" y="546"/>
                  </a:cubicBezTo>
                  <a:cubicBezTo>
                    <a:pt x="1382" y="546"/>
                    <a:pt x="1326" y="566"/>
                    <a:pt x="1285" y="607"/>
                  </a:cubicBezTo>
                  <a:lnTo>
                    <a:pt x="87" y="1805"/>
                  </a:lnTo>
                  <a:cubicBezTo>
                    <a:pt x="1" y="1891"/>
                    <a:pt x="1" y="2030"/>
                    <a:pt x="87" y="2116"/>
                  </a:cubicBezTo>
                  <a:cubicBezTo>
                    <a:pt x="125" y="2159"/>
                    <a:pt x="183" y="2179"/>
                    <a:pt x="240" y="2179"/>
                  </a:cubicBezTo>
                  <a:cubicBezTo>
                    <a:pt x="293" y="2179"/>
                    <a:pt x="351" y="2159"/>
                    <a:pt x="394" y="2116"/>
                  </a:cubicBezTo>
                  <a:lnTo>
                    <a:pt x="1439" y="1072"/>
                  </a:lnTo>
                  <a:lnTo>
                    <a:pt x="2153" y="1786"/>
                  </a:lnTo>
                  <a:cubicBezTo>
                    <a:pt x="2193" y="1826"/>
                    <a:pt x="2251" y="1847"/>
                    <a:pt x="2308" y="1847"/>
                  </a:cubicBezTo>
                  <a:cubicBezTo>
                    <a:pt x="2366" y="1847"/>
                    <a:pt x="2423" y="1826"/>
                    <a:pt x="2464" y="1786"/>
                  </a:cubicBezTo>
                  <a:lnTo>
                    <a:pt x="3878" y="372"/>
                  </a:lnTo>
                  <a:cubicBezTo>
                    <a:pt x="3964" y="286"/>
                    <a:pt x="3964" y="147"/>
                    <a:pt x="3878" y="65"/>
                  </a:cubicBezTo>
                  <a:cubicBezTo>
                    <a:pt x="3835" y="22"/>
                    <a:pt x="3780" y="0"/>
                    <a:pt x="3725"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155" name="Google Shape;1155;g133b439015c_0_45"/>
          <p:cNvSpPr/>
          <p:nvPr/>
        </p:nvSpPr>
        <p:spPr>
          <a:xfrm>
            <a:off x="1914694" y="2164556"/>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dk1"/>
              </a:buClr>
              <a:buSzPts val="800"/>
              <a:buFont typeface="Arial"/>
              <a:buNone/>
            </a:pPr>
            <a:r>
              <a:rPr b="0" i="0" lang="es" sz="1000" u="none" cap="none" strike="noStrike">
                <a:solidFill>
                  <a:schemeClr val="lt1"/>
                </a:solidFill>
                <a:latin typeface="Work Sans Medium"/>
                <a:ea typeface="Work Sans Medium"/>
                <a:cs typeface="Work Sans Medium"/>
                <a:sym typeface="Work Sans Medium"/>
              </a:rPr>
              <a:t>Abstracción de las información</a:t>
            </a:r>
            <a:endParaRPr b="0" i="0" sz="900" u="none" cap="none" strike="noStrike">
              <a:solidFill>
                <a:schemeClr val="lt1"/>
              </a:solidFill>
              <a:latin typeface="Arial"/>
              <a:ea typeface="Arial"/>
              <a:cs typeface="Arial"/>
              <a:sym typeface="Arial"/>
            </a:endParaRPr>
          </a:p>
        </p:txBody>
      </p:sp>
      <p:sp>
        <p:nvSpPr>
          <p:cNvPr id="1156" name="Google Shape;1156;g133b439015c_0_45"/>
          <p:cNvSpPr/>
          <p:nvPr/>
        </p:nvSpPr>
        <p:spPr>
          <a:xfrm>
            <a:off x="1914694" y="2827238"/>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500"/>
              </a:spcBef>
              <a:spcAft>
                <a:spcPts val="400"/>
              </a:spcAft>
              <a:buClr>
                <a:srgbClr val="000000"/>
              </a:buClr>
              <a:buSzPts val="1000"/>
              <a:buFont typeface="Arial"/>
              <a:buNone/>
            </a:pPr>
            <a:r>
              <a:rPr b="0" i="0" lang="es" sz="1000" u="none" cap="none" strike="noStrike">
                <a:solidFill>
                  <a:schemeClr val="lt1"/>
                </a:solidFill>
                <a:latin typeface="Work Sans Medium"/>
                <a:ea typeface="Work Sans Medium"/>
                <a:cs typeface="Work Sans Medium"/>
                <a:sym typeface="Work Sans Medium"/>
              </a:rPr>
              <a:t>Consistencia</a:t>
            </a:r>
            <a:endParaRPr b="0" i="0" sz="1000" u="none" cap="none" strike="noStrike">
              <a:solidFill>
                <a:schemeClr val="lt1"/>
              </a:solidFill>
              <a:latin typeface="Work Sans Medium"/>
              <a:ea typeface="Work Sans Medium"/>
              <a:cs typeface="Work Sans Medium"/>
              <a:sym typeface="Work Sans Medium"/>
            </a:endParaRPr>
          </a:p>
        </p:txBody>
      </p:sp>
      <p:sp>
        <p:nvSpPr>
          <p:cNvPr id="1157" name="Google Shape;1157;g133b439015c_0_45"/>
          <p:cNvSpPr/>
          <p:nvPr/>
        </p:nvSpPr>
        <p:spPr>
          <a:xfrm>
            <a:off x="1914694" y="3460060"/>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Work Sans Medium"/>
                <a:ea typeface="Work Sans Medium"/>
                <a:cs typeface="Work Sans Medium"/>
                <a:sym typeface="Work Sans Medium"/>
              </a:rPr>
              <a:t>Respaldo </a:t>
            </a:r>
            <a:endParaRPr b="0" i="0" sz="1000" u="none" cap="none" strike="noStrike">
              <a:solidFill>
                <a:schemeClr val="lt1"/>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rgbClr val="000000"/>
              </a:buClr>
              <a:buSzPts val="1000"/>
              <a:buFont typeface="Arial"/>
              <a:buNone/>
            </a:pPr>
            <a:r>
              <a:rPr b="0" i="0" lang="es" sz="1000" u="none" cap="none" strike="noStrike">
                <a:solidFill>
                  <a:schemeClr val="lt1"/>
                </a:solidFill>
                <a:latin typeface="Work Sans Medium"/>
                <a:ea typeface="Work Sans Medium"/>
                <a:cs typeface="Work Sans Medium"/>
                <a:sym typeface="Work Sans Medium"/>
              </a:rPr>
              <a:t>y recuperación</a:t>
            </a:r>
            <a:endParaRPr b="0" i="0" sz="1000" u="none" cap="none" strike="noStrike">
              <a:solidFill>
                <a:schemeClr val="lt1"/>
              </a:solidFill>
              <a:latin typeface="Work Sans Medium"/>
              <a:ea typeface="Work Sans Medium"/>
              <a:cs typeface="Work Sans Medium"/>
              <a:sym typeface="Work Sans Medium"/>
            </a:endParaRPr>
          </a:p>
        </p:txBody>
      </p:sp>
      <p:sp>
        <p:nvSpPr>
          <p:cNvPr id="1158" name="Google Shape;1158;g133b439015c_0_45"/>
          <p:cNvSpPr/>
          <p:nvPr/>
        </p:nvSpPr>
        <p:spPr>
          <a:xfrm>
            <a:off x="4130063" y="2164556"/>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Independencia</a:t>
            </a:r>
            <a:endParaRPr sz="1000">
              <a:solidFill>
                <a:schemeClr val="lt1"/>
              </a:solidFill>
              <a:latin typeface="Work Sans Medium"/>
              <a:ea typeface="Work Sans Medium"/>
              <a:cs typeface="Work Sans Medium"/>
              <a:sym typeface="Work Sans Medium"/>
            </a:endParaRPr>
          </a:p>
        </p:txBody>
      </p:sp>
      <p:sp>
        <p:nvSpPr>
          <p:cNvPr id="1159" name="Google Shape;1159;g133b439015c_0_45"/>
          <p:cNvSpPr/>
          <p:nvPr/>
        </p:nvSpPr>
        <p:spPr>
          <a:xfrm>
            <a:off x="4130063" y="2830641"/>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Integridad</a:t>
            </a:r>
            <a:endParaRPr sz="1000">
              <a:solidFill>
                <a:schemeClr val="lt1"/>
              </a:solidFill>
              <a:latin typeface="Work Sans Medium"/>
              <a:ea typeface="Work Sans Medium"/>
              <a:cs typeface="Work Sans Medium"/>
              <a:sym typeface="Work Sans Medium"/>
            </a:endParaRPr>
          </a:p>
        </p:txBody>
      </p:sp>
      <p:sp>
        <p:nvSpPr>
          <p:cNvPr id="1160" name="Google Shape;1160;g133b439015c_0_45"/>
          <p:cNvSpPr/>
          <p:nvPr/>
        </p:nvSpPr>
        <p:spPr>
          <a:xfrm>
            <a:off x="4130063" y="3497522"/>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Control de la </a:t>
            </a:r>
            <a:endParaRPr sz="1000">
              <a:solidFill>
                <a:schemeClr val="lt1"/>
              </a:solidFill>
              <a:latin typeface="Work Sans Medium"/>
              <a:ea typeface="Work Sans Medium"/>
              <a:cs typeface="Work Sans Medium"/>
              <a:sym typeface="Work Sans Medium"/>
            </a:endParaRPr>
          </a:p>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Concurrencia</a:t>
            </a:r>
            <a:endParaRPr sz="1000">
              <a:solidFill>
                <a:schemeClr val="lt1"/>
              </a:solidFill>
              <a:latin typeface="Work Sans Medium"/>
              <a:ea typeface="Work Sans Medium"/>
              <a:cs typeface="Work Sans Medium"/>
              <a:sym typeface="Work Sans Medium"/>
            </a:endParaRPr>
          </a:p>
        </p:txBody>
      </p:sp>
      <p:sp>
        <p:nvSpPr>
          <p:cNvPr id="1161" name="Google Shape;1161;g133b439015c_0_45"/>
          <p:cNvSpPr/>
          <p:nvPr/>
        </p:nvSpPr>
        <p:spPr>
          <a:xfrm>
            <a:off x="6491775" y="2164556"/>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Redundancia mínima</a:t>
            </a:r>
            <a:endParaRPr sz="1000">
              <a:solidFill>
                <a:schemeClr val="lt1"/>
              </a:solidFill>
              <a:latin typeface="Work Sans Medium"/>
              <a:ea typeface="Work Sans Medium"/>
              <a:cs typeface="Work Sans Medium"/>
              <a:sym typeface="Work Sans Medium"/>
            </a:endParaRPr>
          </a:p>
        </p:txBody>
      </p:sp>
      <p:sp>
        <p:nvSpPr>
          <p:cNvPr id="1162" name="Google Shape;1162;g133b439015c_0_45"/>
          <p:cNvSpPr/>
          <p:nvPr/>
        </p:nvSpPr>
        <p:spPr>
          <a:xfrm>
            <a:off x="6491775" y="2830622"/>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Seguridad</a:t>
            </a:r>
            <a:endParaRPr sz="1000">
              <a:solidFill>
                <a:schemeClr val="lt1"/>
              </a:solidFill>
              <a:latin typeface="Work Sans Medium"/>
              <a:ea typeface="Work Sans Medium"/>
              <a:cs typeface="Work Sans Medium"/>
              <a:sym typeface="Work Sans Medium"/>
            </a:endParaRPr>
          </a:p>
        </p:txBody>
      </p:sp>
      <p:sp>
        <p:nvSpPr>
          <p:cNvPr id="1163" name="Google Shape;1163;g133b439015c_0_45"/>
          <p:cNvSpPr/>
          <p:nvPr/>
        </p:nvSpPr>
        <p:spPr>
          <a:xfrm>
            <a:off x="6491775" y="3497531"/>
            <a:ext cx="1550100" cy="420300"/>
          </a:xfrm>
          <a:prstGeom prst="roundRect">
            <a:avLst>
              <a:gd fmla="val 50000" name="adj"/>
            </a:avLst>
          </a:prstGeom>
          <a:solidFill>
            <a:srgbClr val="004987"/>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000"/>
              <a:buFont typeface="Arial"/>
              <a:buNone/>
            </a:pPr>
            <a:r>
              <a:rPr lang="es" sz="1000">
                <a:solidFill>
                  <a:schemeClr val="lt1"/>
                </a:solidFill>
                <a:latin typeface="Work Sans Medium"/>
                <a:ea typeface="Work Sans Medium"/>
                <a:cs typeface="Work Sans Medium"/>
                <a:sym typeface="Work Sans Medium"/>
              </a:rPr>
              <a:t>Tiempo corto de respuesta</a:t>
            </a:r>
            <a:endParaRPr sz="1000">
              <a:solidFill>
                <a:schemeClr val="lt1"/>
              </a:solidFill>
              <a:latin typeface="Work Sans Medium"/>
              <a:ea typeface="Work Sans Medium"/>
              <a:cs typeface="Work Sans Medium"/>
              <a:sym typeface="Work Sans Medium"/>
            </a:endParaRPr>
          </a:p>
        </p:txBody>
      </p:sp>
      <p:sp>
        <p:nvSpPr>
          <p:cNvPr id="1164" name="Google Shape;1164;g133b439015c_0_45"/>
          <p:cNvSpPr/>
          <p:nvPr/>
        </p:nvSpPr>
        <p:spPr>
          <a:xfrm>
            <a:off x="3682975" y="2190994"/>
            <a:ext cx="289881" cy="289881"/>
          </a:xfrm>
          <a:custGeom>
            <a:rect b="b" l="l" r="r" t="t"/>
            <a:pathLst>
              <a:path extrusionOk="0" h="3346" w="3346">
                <a:moveTo>
                  <a:pt x="1673" y="432"/>
                </a:moveTo>
                <a:cubicBezTo>
                  <a:pt x="2359" y="432"/>
                  <a:pt x="2915" y="988"/>
                  <a:pt x="2915" y="1673"/>
                </a:cubicBezTo>
                <a:cubicBezTo>
                  <a:pt x="2915" y="2358"/>
                  <a:pt x="2359" y="2914"/>
                  <a:pt x="1673" y="2914"/>
                </a:cubicBezTo>
                <a:cubicBezTo>
                  <a:pt x="988" y="2914"/>
                  <a:pt x="427" y="2358"/>
                  <a:pt x="427" y="1673"/>
                </a:cubicBezTo>
                <a:cubicBezTo>
                  <a:pt x="427" y="988"/>
                  <a:pt x="988" y="432"/>
                  <a:pt x="1673" y="432"/>
                </a:cubicBezTo>
                <a:close/>
                <a:moveTo>
                  <a:pt x="1673" y="0"/>
                </a:moveTo>
                <a:cubicBezTo>
                  <a:pt x="748" y="0"/>
                  <a:pt x="1" y="748"/>
                  <a:pt x="1" y="1673"/>
                </a:cubicBezTo>
                <a:cubicBezTo>
                  <a:pt x="1" y="2593"/>
                  <a:pt x="748" y="3346"/>
                  <a:pt x="1673" y="3346"/>
                </a:cubicBezTo>
                <a:cubicBezTo>
                  <a:pt x="2594" y="3346"/>
                  <a:pt x="3346" y="2593"/>
                  <a:pt x="3346" y="1673"/>
                </a:cubicBezTo>
                <a:cubicBezTo>
                  <a:pt x="3346" y="748"/>
                  <a:pt x="2594" y="0"/>
                  <a:pt x="1673"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5" name="Google Shape;1165;g133b439015c_0_45"/>
          <p:cNvSpPr/>
          <p:nvPr/>
        </p:nvSpPr>
        <p:spPr>
          <a:xfrm>
            <a:off x="3660970" y="2420318"/>
            <a:ext cx="205238" cy="183498"/>
          </a:xfrm>
          <a:custGeom>
            <a:rect b="b" l="l" r="r" t="t"/>
            <a:pathLst>
              <a:path extrusionOk="0" h="2118" w="2369">
                <a:moveTo>
                  <a:pt x="832" y="1"/>
                </a:moveTo>
                <a:cubicBezTo>
                  <a:pt x="755" y="1"/>
                  <a:pt x="682" y="42"/>
                  <a:pt x="643" y="114"/>
                </a:cubicBezTo>
                <a:lnTo>
                  <a:pt x="39" y="1211"/>
                </a:lnTo>
                <a:cubicBezTo>
                  <a:pt x="1" y="1283"/>
                  <a:pt x="5" y="1369"/>
                  <a:pt x="49" y="1437"/>
                </a:cubicBezTo>
                <a:cubicBezTo>
                  <a:pt x="89" y="1499"/>
                  <a:pt x="163" y="1533"/>
                  <a:pt x="235" y="1533"/>
                </a:cubicBezTo>
                <a:cubicBezTo>
                  <a:pt x="240" y="1533"/>
                  <a:pt x="245" y="1533"/>
                  <a:pt x="250" y="1532"/>
                </a:cubicBezTo>
                <a:lnTo>
                  <a:pt x="854" y="1470"/>
                </a:lnTo>
                <a:lnTo>
                  <a:pt x="1146" y="2002"/>
                </a:lnTo>
                <a:cubicBezTo>
                  <a:pt x="1180" y="2074"/>
                  <a:pt x="1252" y="2117"/>
                  <a:pt x="1333" y="2117"/>
                </a:cubicBezTo>
                <a:cubicBezTo>
                  <a:pt x="1410" y="2117"/>
                  <a:pt x="1482" y="2074"/>
                  <a:pt x="1520" y="2007"/>
                </a:cubicBezTo>
                <a:lnTo>
                  <a:pt x="2311" y="574"/>
                </a:lnTo>
                <a:cubicBezTo>
                  <a:pt x="2368" y="468"/>
                  <a:pt x="2330" y="339"/>
                  <a:pt x="2224" y="282"/>
                </a:cubicBezTo>
                <a:cubicBezTo>
                  <a:pt x="2191" y="263"/>
                  <a:pt x="2156" y="255"/>
                  <a:pt x="2121" y="255"/>
                </a:cubicBezTo>
                <a:cubicBezTo>
                  <a:pt x="2045" y="255"/>
                  <a:pt x="1972" y="296"/>
                  <a:pt x="1932" y="368"/>
                </a:cubicBezTo>
                <a:lnTo>
                  <a:pt x="1333" y="1451"/>
                </a:lnTo>
                <a:lnTo>
                  <a:pt x="1165" y="1139"/>
                </a:lnTo>
                <a:cubicBezTo>
                  <a:pt x="1126" y="1070"/>
                  <a:pt x="1055" y="1028"/>
                  <a:pt x="978" y="1028"/>
                </a:cubicBezTo>
                <a:cubicBezTo>
                  <a:pt x="970" y="1028"/>
                  <a:pt x="962" y="1028"/>
                  <a:pt x="954" y="1029"/>
                </a:cubicBezTo>
                <a:lnTo>
                  <a:pt x="614" y="1063"/>
                </a:lnTo>
                <a:lnTo>
                  <a:pt x="1022" y="320"/>
                </a:lnTo>
                <a:cubicBezTo>
                  <a:pt x="1079" y="219"/>
                  <a:pt x="1041" y="85"/>
                  <a:pt x="935" y="28"/>
                </a:cubicBezTo>
                <a:cubicBezTo>
                  <a:pt x="902" y="9"/>
                  <a:pt x="866" y="1"/>
                  <a:pt x="832"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6" name="Google Shape;1166;g133b439015c_0_45"/>
          <p:cNvSpPr/>
          <p:nvPr/>
        </p:nvSpPr>
        <p:spPr>
          <a:xfrm>
            <a:off x="3805910" y="2410355"/>
            <a:ext cx="197701" cy="193462"/>
          </a:xfrm>
          <a:custGeom>
            <a:rect b="b" l="l" r="r" t="t"/>
            <a:pathLst>
              <a:path extrusionOk="0" h="2233" w="2282">
                <a:moveTo>
                  <a:pt x="1412" y="1"/>
                </a:moveTo>
                <a:cubicBezTo>
                  <a:pt x="1377" y="1"/>
                  <a:pt x="1342" y="9"/>
                  <a:pt x="1309" y="28"/>
                </a:cubicBezTo>
                <a:cubicBezTo>
                  <a:pt x="1203" y="80"/>
                  <a:pt x="1165" y="210"/>
                  <a:pt x="1218" y="315"/>
                </a:cubicBezTo>
                <a:lnTo>
                  <a:pt x="1673" y="1178"/>
                </a:lnTo>
                <a:lnTo>
                  <a:pt x="1328" y="1144"/>
                </a:lnTo>
                <a:cubicBezTo>
                  <a:pt x="1320" y="1143"/>
                  <a:pt x="1312" y="1143"/>
                  <a:pt x="1304" y="1143"/>
                </a:cubicBezTo>
                <a:cubicBezTo>
                  <a:pt x="1227" y="1143"/>
                  <a:pt x="1156" y="1185"/>
                  <a:pt x="1117" y="1254"/>
                </a:cubicBezTo>
                <a:lnTo>
                  <a:pt x="949" y="1561"/>
                </a:lnTo>
                <a:lnTo>
                  <a:pt x="436" y="588"/>
                </a:lnTo>
                <a:cubicBezTo>
                  <a:pt x="396" y="515"/>
                  <a:pt x="321" y="474"/>
                  <a:pt x="243" y="474"/>
                </a:cubicBezTo>
                <a:cubicBezTo>
                  <a:pt x="210" y="474"/>
                  <a:pt x="176" y="481"/>
                  <a:pt x="144" y="497"/>
                </a:cubicBezTo>
                <a:cubicBezTo>
                  <a:pt x="39" y="555"/>
                  <a:pt x="0" y="684"/>
                  <a:pt x="58" y="790"/>
                </a:cubicBezTo>
                <a:lnTo>
                  <a:pt x="758" y="2117"/>
                </a:lnTo>
                <a:cubicBezTo>
                  <a:pt x="796" y="2189"/>
                  <a:pt x="868" y="2232"/>
                  <a:pt x="949" y="2232"/>
                </a:cubicBezTo>
                <a:cubicBezTo>
                  <a:pt x="1026" y="2232"/>
                  <a:pt x="1098" y="2189"/>
                  <a:pt x="1136" y="2117"/>
                </a:cubicBezTo>
                <a:lnTo>
                  <a:pt x="1429" y="1585"/>
                </a:lnTo>
                <a:lnTo>
                  <a:pt x="2032" y="1647"/>
                </a:lnTo>
                <a:cubicBezTo>
                  <a:pt x="2037" y="1648"/>
                  <a:pt x="2042" y="1648"/>
                  <a:pt x="2047" y="1648"/>
                </a:cubicBezTo>
                <a:cubicBezTo>
                  <a:pt x="2119" y="1648"/>
                  <a:pt x="2188" y="1614"/>
                  <a:pt x="2229" y="1552"/>
                </a:cubicBezTo>
                <a:cubicBezTo>
                  <a:pt x="2277" y="1484"/>
                  <a:pt x="2282" y="1403"/>
                  <a:pt x="2243" y="1331"/>
                </a:cubicBezTo>
                <a:lnTo>
                  <a:pt x="1601" y="114"/>
                </a:lnTo>
                <a:cubicBezTo>
                  <a:pt x="1562" y="42"/>
                  <a:pt x="1489" y="1"/>
                  <a:pt x="1412"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7" name="Google Shape;1167;g133b439015c_0_45"/>
          <p:cNvSpPr/>
          <p:nvPr/>
        </p:nvSpPr>
        <p:spPr>
          <a:xfrm>
            <a:off x="3761449" y="2269818"/>
            <a:ext cx="141678" cy="132254"/>
          </a:xfrm>
          <a:custGeom>
            <a:rect b="b" l="l" r="r" t="t"/>
            <a:pathLst>
              <a:path extrusionOk="0" h="1428" w="153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130d28ebadc_0_86"/>
          <p:cNvSpPr/>
          <p:nvPr/>
        </p:nvSpPr>
        <p:spPr>
          <a:xfrm>
            <a:off x="5114906" y="-2842481"/>
            <a:ext cx="6880800" cy="6879900"/>
          </a:xfrm>
          <a:prstGeom prst="ellipse">
            <a:avLst/>
          </a:prstGeom>
          <a:noFill/>
          <a:ln cap="flat" cmpd="sng" w="19050">
            <a:solidFill>
              <a:srgbClr val="CC00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sp>
        <p:nvSpPr>
          <p:cNvPr id="1177" name="Google Shape;1177;g130d28ebadc_0_86"/>
          <p:cNvSpPr txBox="1"/>
          <p:nvPr/>
        </p:nvSpPr>
        <p:spPr>
          <a:xfrm>
            <a:off x="502232" y="1243188"/>
            <a:ext cx="4307100" cy="26571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En el enlace </a:t>
            </a:r>
            <a:r>
              <a:rPr lang="es" sz="1100">
                <a:solidFill>
                  <a:srgbClr val="2E333A"/>
                </a:solidFill>
                <a:latin typeface="Work Sans Medium"/>
                <a:ea typeface="Work Sans Medium"/>
                <a:cs typeface="Work Sans Medium"/>
                <a:sym typeface="Work Sans Medium"/>
              </a:rPr>
              <a:t>siguiente</a:t>
            </a:r>
            <a:r>
              <a:rPr b="0" i="0" lang="es" sz="1100" u="none" cap="none" strike="noStrike">
                <a:solidFill>
                  <a:srgbClr val="2E333A"/>
                </a:solidFill>
                <a:latin typeface="Work Sans Medium"/>
                <a:ea typeface="Work Sans Medium"/>
                <a:cs typeface="Work Sans Medium"/>
                <a:sym typeface="Work Sans Medium"/>
              </a:rPr>
              <a:t>, realiza las siguientes consultas: </a:t>
            </a:r>
            <a:r>
              <a:rPr i="0" lang="es" sz="1100" u="none" cap="none" strike="noStrike">
                <a:solidFill>
                  <a:srgbClr val="FF59A4"/>
                </a:solidFill>
                <a:uFill>
                  <a:noFill/>
                </a:uFill>
                <a:latin typeface="Work Sans Medium"/>
                <a:ea typeface="Work Sans Medium"/>
                <a:cs typeface="Work Sans Medium"/>
                <a:sym typeface="Work Sans Medium"/>
                <a:hlinkClick r:id="rId3">
                  <a:extLst>
                    <a:ext uri="{A12FA001-AC4F-418D-AE19-62706E023703}">
                      <ahyp:hlinkClr val="tx"/>
                    </a:ext>
                  </a:extLst>
                </a:hlinkClick>
              </a:rPr>
              <a:t>https://www.w3schools.com/sql/trysql.asp?filename=trysql_op_in</a:t>
            </a:r>
            <a:r>
              <a:rPr lang="es" sz="1100">
                <a:solidFill>
                  <a:srgbClr val="FF59A4"/>
                </a:solidFill>
                <a:latin typeface="Work Sans Medium"/>
                <a:ea typeface="Work Sans Medium"/>
                <a:cs typeface="Work Sans Medium"/>
                <a:sym typeface="Work Sans Medium"/>
              </a:rPr>
              <a:t> </a:t>
            </a:r>
            <a:endParaRPr i="0" sz="1100" u="none" cap="none" strike="noStrike">
              <a:solidFill>
                <a:srgbClr val="FF59A4"/>
              </a:solidFill>
              <a:latin typeface="Work Sans Medium"/>
              <a:ea typeface="Work Sans Medium"/>
              <a:cs typeface="Work Sans Medium"/>
              <a:sym typeface="Work Sans Medium"/>
            </a:endParaRPr>
          </a:p>
          <a:p>
            <a:pPr indent="0" lvl="0" marL="0" marR="0" rtl="0" algn="l">
              <a:lnSpc>
                <a:spcPct val="135714"/>
              </a:lnSpc>
              <a:spcBef>
                <a:spcPts val="0"/>
              </a:spcBef>
              <a:spcAft>
                <a:spcPts val="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 De la tabla "customers" realiza una consulta para mostrar a los registros cuyo país sea "México"</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 De la tabla "Productos" realiza una consulta para mostrar a los registros cuyo Precio esté entre los 15 y los 50.</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 De la tabla "Orders" realiza una consulta para mostrar a los registros cuya fecha sea del mes de "Julio".</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00000"/>
              </a:lnSpc>
              <a:spcBef>
                <a:spcPts val="400"/>
              </a:spcBef>
              <a:spcAft>
                <a:spcPts val="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sp>
        <p:nvSpPr>
          <p:cNvPr id="1178" name="Google Shape;1178;g130d28ebadc_0_86"/>
          <p:cNvSpPr/>
          <p:nvPr/>
        </p:nvSpPr>
        <p:spPr>
          <a:xfrm>
            <a:off x="6095351" y="1409132"/>
            <a:ext cx="1653900" cy="2702100"/>
          </a:xfrm>
          <a:prstGeom prst="roundRect">
            <a:avLst>
              <a:gd fmla="val 50000" name="adj"/>
            </a:avLst>
          </a:pr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9" name="Google Shape;1179;g130d28ebadc_0_86"/>
          <p:cNvSpPr txBox="1"/>
          <p:nvPr/>
        </p:nvSpPr>
        <p:spPr>
          <a:xfrm>
            <a:off x="0" y="0"/>
            <a:ext cx="22500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180" name="Google Shape;1180;g130d28ebadc_0_86"/>
          <p:cNvPicPr preferRelativeResize="0"/>
          <p:nvPr/>
        </p:nvPicPr>
        <p:blipFill rotWithShape="1">
          <a:blip r:embed="rId4">
            <a:alphaModFix/>
          </a:blip>
          <a:srcRect b="3949" l="33172" r="33172" t="13603"/>
          <a:stretch/>
        </p:blipFill>
        <p:spPr>
          <a:xfrm flipH="1">
            <a:off x="6095419" y="1409138"/>
            <a:ext cx="1653600" cy="2702100"/>
          </a:xfrm>
          <a:prstGeom prst="roundRect">
            <a:avLst>
              <a:gd fmla="val 50000" name="adj"/>
            </a:avLst>
          </a:prstGeom>
          <a:noFill/>
          <a:ln>
            <a:noFill/>
          </a:ln>
        </p:spPr>
      </p:pic>
      <p:pic>
        <p:nvPicPr>
          <p:cNvPr id="1181" name="Google Shape;1181;g130d28ebadc_0_86"/>
          <p:cNvPicPr preferRelativeResize="0"/>
          <p:nvPr/>
        </p:nvPicPr>
        <p:blipFill rotWithShape="1">
          <a:blip r:embed="rId4">
            <a:alphaModFix/>
          </a:blip>
          <a:srcRect b="3947" l="33172" r="33172" t="0"/>
          <a:stretch/>
        </p:blipFill>
        <p:spPr>
          <a:xfrm flipH="1">
            <a:off x="6095494" y="963300"/>
            <a:ext cx="1653600" cy="3147900"/>
          </a:xfrm>
          <a:prstGeom prst="roundRect">
            <a:avLst>
              <a:gd fmla="val 50000" name="adj"/>
            </a:avLst>
          </a:prstGeom>
          <a:noFill/>
          <a:ln>
            <a:noFill/>
          </a:ln>
        </p:spPr>
      </p:pic>
      <p:pic>
        <p:nvPicPr>
          <p:cNvPr id="1182" name="Google Shape;1182;g130d28ebadc_0_86"/>
          <p:cNvPicPr preferRelativeResize="0"/>
          <p:nvPr/>
        </p:nvPicPr>
        <p:blipFill rotWithShape="1">
          <a:blip r:embed="rId4">
            <a:alphaModFix/>
          </a:blip>
          <a:srcRect b="14535" l="14331" r="66826" t="0"/>
          <a:stretch/>
        </p:blipFill>
        <p:spPr>
          <a:xfrm flipH="1">
            <a:off x="7635769" y="977250"/>
            <a:ext cx="925800" cy="2800800"/>
          </a:xfrm>
          <a:prstGeom prst="roundRect">
            <a:avLst>
              <a:gd fmla="val 50000" name="adj"/>
            </a:avLst>
          </a:prstGeom>
          <a:noFill/>
          <a:ln>
            <a:noFill/>
          </a:ln>
        </p:spPr>
      </p:pic>
      <p:sp>
        <p:nvSpPr>
          <p:cNvPr id="1183" name="Google Shape;1183;g130d28ebadc_0_86"/>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Ejercicio</a:t>
            </a:r>
            <a:endParaRPr/>
          </a:p>
          <a:p>
            <a:pPr indent="0" lvl="0" marL="0" rtl="0" algn="l">
              <a:spcBef>
                <a:spcPts val="0"/>
              </a:spcBef>
              <a:spcAft>
                <a:spcPts val="0"/>
              </a:spcAft>
              <a:buNone/>
            </a:pPr>
            <a:r>
              <a:rPr b="0" lang="es" sz="1400">
                <a:solidFill>
                  <a:schemeClr val="accent1"/>
                </a:solidFill>
                <a:latin typeface="Sora"/>
                <a:ea typeface="Sora"/>
                <a:cs typeface="Sora"/>
                <a:sym typeface="Sora"/>
              </a:rPr>
              <a:t>SQL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133b439015c_0_533"/>
          <p:cNvSpPr/>
          <p:nvPr/>
        </p:nvSpPr>
        <p:spPr>
          <a:xfrm>
            <a:off x="675800" y="3095775"/>
            <a:ext cx="4328700" cy="1320600"/>
          </a:xfrm>
          <a:prstGeom prst="rect">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133b439015c_0_533"/>
          <p:cNvSpPr/>
          <p:nvPr/>
        </p:nvSpPr>
        <p:spPr>
          <a:xfrm rot="10800000">
            <a:off x="4604200" y="3095750"/>
            <a:ext cx="399300" cy="4515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133b439015c_0_533"/>
          <p:cNvSpPr/>
          <p:nvPr/>
        </p:nvSpPr>
        <p:spPr>
          <a:xfrm>
            <a:off x="4604125" y="3095775"/>
            <a:ext cx="399300" cy="451500"/>
          </a:xfrm>
          <a:prstGeom prst="rtTriangl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133b439015c_0_533"/>
          <p:cNvSpPr txBox="1"/>
          <p:nvPr/>
        </p:nvSpPr>
        <p:spPr>
          <a:xfrm>
            <a:off x="804994" y="1260869"/>
            <a:ext cx="3704100" cy="14760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Sistema de almacenamiento de información que no usa el lenguaje SQL para las consultas, no trabajan con estructuras definidas, es decir, los datos no se almacenan en tablas relacionales, por lo que la información no se registra en columnas y registros como lo observamos en las bases de datos relacionales.</a:t>
            </a:r>
            <a:endParaRPr b="0" i="0" sz="1100" u="none" cap="none" strike="noStrike">
              <a:solidFill>
                <a:srgbClr val="2E333A"/>
              </a:solidFill>
              <a:latin typeface="Work Sans Medium"/>
              <a:ea typeface="Work Sans Medium"/>
              <a:cs typeface="Work Sans Medium"/>
              <a:sym typeface="Work Sans Medium"/>
            </a:endParaRPr>
          </a:p>
        </p:txBody>
      </p:sp>
      <p:cxnSp>
        <p:nvCxnSpPr>
          <p:cNvPr id="1192" name="Google Shape;1192;g133b439015c_0_533"/>
          <p:cNvCxnSpPr/>
          <p:nvPr/>
        </p:nvCxnSpPr>
        <p:spPr>
          <a:xfrm>
            <a:off x="675788" y="1295444"/>
            <a:ext cx="0" cy="1382700"/>
          </a:xfrm>
          <a:prstGeom prst="straightConnector1">
            <a:avLst/>
          </a:prstGeom>
          <a:noFill/>
          <a:ln cap="flat" cmpd="sng" w="28575">
            <a:solidFill>
              <a:srgbClr val="CC00CC"/>
            </a:solidFill>
            <a:prstDash val="solid"/>
            <a:round/>
            <a:headEnd len="sm" w="sm" type="none"/>
            <a:tailEnd len="sm" w="sm" type="none"/>
          </a:ln>
        </p:spPr>
      </p:cxnSp>
      <p:grpSp>
        <p:nvGrpSpPr>
          <p:cNvPr id="1193" name="Google Shape;1193;g133b439015c_0_533"/>
          <p:cNvGrpSpPr/>
          <p:nvPr/>
        </p:nvGrpSpPr>
        <p:grpSpPr>
          <a:xfrm>
            <a:off x="912331" y="5143496"/>
            <a:ext cx="4445377" cy="1320645"/>
            <a:chOff x="3580189" y="2024764"/>
            <a:chExt cx="2377843" cy="1410946"/>
          </a:xfrm>
        </p:grpSpPr>
        <p:sp>
          <p:nvSpPr>
            <p:cNvPr id="1194" name="Google Shape;1194;g133b439015c_0_533"/>
            <p:cNvSpPr/>
            <p:nvPr/>
          </p:nvSpPr>
          <p:spPr>
            <a:xfrm>
              <a:off x="3580189" y="2024764"/>
              <a:ext cx="2377843" cy="1410946"/>
            </a:xfrm>
            <a:custGeom>
              <a:rect b="b" l="l" r="r" t="t"/>
              <a:pathLst>
                <a:path extrusionOk="0" h="1576476" w="2656808">
                  <a:moveTo>
                    <a:pt x="0" y="0"/>
                  </a:moveTo>
                  <a:lnTo>
                    <a:pt x="2265479" y="0"/>
                  </a:lnTo>
                  <a:lnTo>
                    <a:pt x="2656808" y="391329"/>
                  </a:lnTo>
                  <a:lnTo>
                    <a:pt x="2656808" y="1576476"/>
                  </a:lnTo>
                  <a:lnTo>
                    <a:pt x="0" y="1576476"/>
                  </a:lnTo>
                  <a:close/>
                </a:path>
              </a:pathLst>
            </a:custGeom>
            <a:solidFill>
              <a:srgbClr val="10B9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195" name="Google Shape;1195;g133b439015c_0_533"/>
            <p:cNvSpPr/>
            <p:nvPr/>
          </p:nvSpPr>
          <p:spPr>
            <a:xfrm>
              <a:off x="5607029" y="2024764"/>
              <a:ext cx="350100" cy="350100"/>
            </a:xfrm>
            <a:prstGeom prst="rtTriangle">
              <a:avLst/>
            </a:prstGeom>
            <a:solidFill>
              <a:srgbClr val="0B8A9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1196" name="Google Shape;1196;g133b439015c_0_533"/>
          <p:cNvSpPr txBox="1"/>
          <p:nvPr/>
        </p:nvSpPr>
        <p:spPr>
          <a:xfrm>
            <a:off x="857150" y="3224575"/>
            <a:ext cx="3704100" cy="1034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Sora"/>
                <a:ea typeface="Sora"/>
                <a:cs typeface="Sora"/>
                <a:sym typeface="Sora"/>
              </a:rPr>
              <a:t>NOTA</a:t>
            </a:r>
            <a:endParaRPr b="1" i="0" sz="1400" u="none" cap="none" strike="noStrike">
              <a:solidFill>
                <a:srgbClr val="FFFFFF"/>
              </a:solidFill>
              <a:latin typeface="Sora"/>
              <a:ea typeface="Sora"/>
              <a:cs typeface="Sora"/>
              <a:sym typeface="Sora"/>
            </a:endParaRPr>
          </a:p>
          <a:p>
            <a:pPr indent="0" lvl="0" marL="0" marR="0" rtl="0" algn="just">
              <a:lnSpc>
                <a:spcPct val="115000"/>
              </a:lnSpc>
              <a:spcBef>
                <a:spcPts val="500"/>
              </a:spcBef>
              <a:spcAft>
                <a:spcPts val="400"/>
              </a:spcAft>
              <a:buClr>
                <a:schemeClr val="dk1"/>
              </a:buClr>
              <a:buSzPts val="800"/>
              <a:buFont typeface="Arial"/>
              <a:buNone/>
            </a:pPr>
            <a:r>
              <a:rPr b="0" i="0" lang="es" sz="900" u="none" cap="none" strike="noStrike">
                <a:solidFill>
                  <a:srgbClr val="FFFFFF"/>
                </a:solidFill>
                <a:latin typeface="Sora"/>
                <a:ea typeface="Sora"/>
                <a:cs typeface="Sora"/>
                <a:sym typeface="Sora"/>
              </a:rPr>
              <a:t>Las bases de datos no relacionales son más actuales que las relacionales, y su desarrollo se ha basado en la necesidad de crear sistemas de gestión capaces de trabajar con datos no estructurados pero con una gran volumetría.</a:t>
            </a:r>
            <a:endParaRPr b="0" i="0" sz="800" u="none" cap="none" strike="noStrike">
              <a:solidFill>
                <a:srgbClr val="FFFFFF"/>
              </a:solidFill>
              <a:latin typeface="Work Sans Medium"/>
              <a:ea typeface="Work Sans Medium"/>
              <a:cs typeface="Work Sans Medium"/>
              <a:sym typeface="Work Sans Medium"/>
            </a:endParaRPr>
          </a:p>
        </p:txBody>
      </p:sp>
      <p:pic>
        <p:nvPicPr>
          <p:cNvPr id="1197" name="Google Shape;1197;g133b439015c_0_533"/>
          <p:cNvPicPr preferRelativeResize="0"/>
          <p:nvPr/>
        </p:nvPicPr>
        <p:blipFill rotWithShape="1">
          <a:blip r:embed="rId3">
            <a:alphaModFix/>
          </a:blip>
          <a:srcRect b="11496" l="21362" r="15711" t="11133"/>
          <a:stretch/>
        </p:blipFill>
        <p:spPr>
          <a:xfrm>
            <a:off x="5520469" y="1794825"/>
            <a:ext cx="3010462" cy="2082150"/>
          </a:xfrm>
          <a:prstGeom prst="rect">
            <a:avLst/>
          </a:prstGeom>
          <a:noFill/>
          <a:ln>
            <a:noFill/>
          </a:ln>
        </p:spPr>
      </p:pic>
      <p:sp>
        <p:nvSpPr>
          <p:cNvPr id="1198" name="Google Shape;1198;g133b439015c_0_533"/>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 no relacionales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g133b439015c_0_567"/>
          <p:cNvSpPr txBox="1"/>
          <p:nvPr/>
        </p:nvSpPr>
        <p:spPr>
          <a:xfrm>
            <a:off x="1074894" y="1667975"/>
            <a:ext cx="2844600" cy="17991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Existen diferentes tipos de bases de datos no relacionales en función del método que emplean para almacenar la información:</a:t>
            </a:r>
            <a:endParaRPr sz="1100">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chemeClr val="dk1"/>
              </a:buClr>
              <a:buSzPts val="800"/>
              <a:buFont typeface="Arial"/>
              <a:buNone/>
            </a:pPr>
            <a:r>
              <a:t/>
            </a:r>
            <a:endParaRPr sz="1100">
              <a:solidFill>
                <a:srgbClr val="2E333A"/>
              </a:solidFill>
              <a:latin typeface="Work Sans Medium"/>
              <a:ea typeface="Work Sans Medium"/>
              <a:cs typeface="Work Sans Medium"/>
              <a:sym typeface="Work Sans Medium"/>
            </a:endParaRPr>
          </a:p>
          <a:p>
            <a:pPr indent="-129150" lvl="0" marL="144000" marR="72000" rtl="0" algn="l">
              <a:lnSpc>
                <a:spcPct val="115000"/>
              </a:lnSpc>
              <a:spcBef>
                <a:spcPts val="500"/>
              </a:spcBef>
              <a:spcAft>
                <a:spcPts val="0"/>
              </a:spcAft>
              <a:buClr>
                <a:srgbClr val="CC00CC"/>
              </a:buClr>
              <a:buSzPts val="900"/>
              <a:buFont typeface="Work Sans Medium"/>
              <a:buChar char="●"/>
            </a:pPr>
            <a:r>
              <a:rPr i="0" lang="es" sz="1100" u="none" cap="none" strike="noStrike">
                <a:solidFill>
                  <a:srgbClr val="CC00CC"/>
                </a:solidFill>
                <a:latin typeface="Work Sans Medium"/>
                <a:ea typeface="Work Sans Medium"/>
                <a:cs typeface="Work Sans Medium"/>
                <a:sym typeface="Work Sans Medium"/>
              </a:rPr>
              <a:t>CLAVE-VALOR</a:t>
            </a:r>
            <a:endParaRPr i="0" sz="1100" u="none" cap="none" strike="noStrike">
              <a:solidFill>
                <a:srgbClr val="CC00CC"/>
              </a:solidFill>
              <a:latin typeface="Work Sans Medium"/>
              <a:ea typeface="Work Sans Medium"/>
              <a:cs typeface="Work Sans Medium"/>
              <a:sym typeface="Work Sans Medium"/>
            </a:endParaRPr>
          </a:p>
          <a:p>
            <a:pPr indent="-129150" lvl="0" marL="144000" marR="72000" rtl="0" algn="l">
              <a:lnSpc>
                <a:spcPct val="115000"/>
              </a:lnSpc>
              <a:spcBef>
                <a:spcPts val="0"/>
              </a:spcBef>
              <a:spcAft>
                <a:spcPts val="0"/>
              </a:spcAft>
              <a:buClr>
                <a:srgbClr val="CC00CC"/>
              </a:buClr>
              <a:buSzPts val="900"/>
              <a:buFont typeface="Work Sans Medium"/>
              <a:buChar char="●"/>
            </a:pPr>
            <a:r>
              <a:rPr i="0" lang="es" sz="1100" u="none" cap="none" strike="noStrike">
                <a:solidFill>
                  <a:srgbClr val="CC00CC"/>
                </a:solidFill>
                <a:latin typeface="Work Sans Medium"/>
                <a:ea typeface="Work Sans Medium"/>
                <a:cs typeface="Work Sans Medium"/>
                <a:sym typeface="Work Sans Medium"/>
              </a:rPr>
              <a:t>GRÁFICOS</a:t>
            </a:r>
            <a:endParaRPr i="0" sz="1100" u="none" cap="none" strike="noStrike">
              <a:solidFill>
                <a:srgbClr val="CC00CC"/>
              </a:solidFill>
              <a:latin typeface="Work Sans Medium"/>
              <a:ea typeface="Work Sans Medium"/>
              <a:cs typeface="Work Sans Medium"/>
              <a:sym typeface="Work Sans Medium"/>
            </a:endParaRPr>
          </a:p>
          <a:p>
            <a:pPr indent="-129150" lvl="0" marL="144000" marR="72000" rtl="0" algn="l">
              <a:lnSpc>
                <a:spcPct val="115000"/>
              </a:lnSpc>
              <a:spcBef>
                <a:spcPts val="0"/>
              </a:spcBef>
              <a:spcAft>
                <a:spcPts val="0"/>
              </a:spcAft>
              <a:buClr>
                <a:srgbClr val="CC00CC"/>
              </a:buClr>
              <a:buSzPts val="900"/>
              <a:buFont typeface="Work Sans Medium"/>
              <a:buChar char="●"/>
            </a:pPr>
            <a:r>
              <a:rPr i="0" lang="es" sz="1100" u="none" cap="none" strike="noStrike">
                <a:solidFill>
                  <a:srgbClr val="CC00CC"/>
                </a:solidFill>
                <a:latin typeface="Work Sans Medium"/>
                <a:ea typeface="Work Sans Medium"/>
                <a:cs typeface="Work Sans Medium"/>
                <a:sym typeface="Work Sans Medium"/>
              </a:rPr>
              <a:t>EN MEMORIA</a:t>
            </a:r>
            <a:endParaRPr b="0" i="0" sz="1100" u="none" cap="none" strike="noStrike">
              <a:solidFill>
                <a:srgbClr val="2E333A"/>
              </a:solidFill>
              <a:latin typeface="Work Sans Medium"/>
              <a:ea typeface="Work Sans Medium"/>
              <a:cs typeface="Work Sans Medium"/>
              <a:sym typeface="Work Sans Medium"/>
            </a:endParaRPr>
          </a:p>
        </p:txBody>
      </p:sp>
      <p:cxnSp>
        <p:nvCxnSpPr>
          <p:cNvPr id="1204" name="Google Shape;1204;g133b439015c_0_567"/>
          <p:cNvCxnSpPr/>
          <p:nvPr/>
        </p:nvCxnSpPr>
        <p:spPr>
          <a:xfrm>
            <a:off x="985644" y="1728913"/>
            <a:ext cx="0" cy="1694700"/>
          </a:xfrm>
          <a:prstGeom prst="straightConnector1">
            <a:avLst/>
          </a:prstGeom>
          <a:noFill/>
          <a:ln cap="flat" cmpd="sng" w="28575">
            <a:solidFill>
              <a:srgbClr val="CC00CC"/>
            </a:solidFill>
            <a:prstDash val="solid"/>
            <a:round/>
            <a:headEnd len="sm" w="sm" type="none"/>
            <a:tailEnd len="sm" w="sm" type="none"/>
          </a:ln>
        </p:spPr>
      </p:cxnSp>
      <p:sp>
        <p:nvSpPr>
          <p:cNvPr id="1205" name="Google Shape;1205;g133b439015c_0_567"/>
          <p:cNvSpPr/>
          <p:nvPr/>
        </p:nvSpPr>
        <p:spPr>
          <a:xfrm>
            <a:off x="5013900" y="2154197"/>
            <a:ext cx="878700" cy="2430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s" sz="900" cap="none" strike="noStrike">
                <a:solidFill>
                  <a:schemeClr val="lt1"/>
                </a:solidFill>
                <a:latin typeface="Sora Medium"/>
                <a:ea typeface="Sora Medium"/>
                <a:cs typeface="Sora Medium"/>
                <a:sym typeface="Sora Medium"/>
              </a:rPr>
              <a:t>John Smith</a:t>
            </a:r>
            <a:endParaRPr b="0" i="0" sz="900" cap="none" strike="noStrike">
              <a:solidFill>
                <a:schemeClr val="lt1"/>
              </a:solidFill>
              <a:latin typeface="Sora Medium"/>
              <a:ea typeface="Sora Medium"/>
              <a:cs typeface="Sora Medium"/>
              <a:sym typeface="Sora Medium"/>
            </a:endParaRPr>
          </a:p>
        </p:txBody>
      </p:sp>
      <p:sp>
        <p:nvSpPr>
          <p:cNvPr id="1206" name="Google Shape;1206;g133b439015c_0_567"/>
          <p:cNvSpPr/>
          <p:nvPr/>
        </p:nvSpPr>
        <p:spPr>
          <a:xfrm>
            <a:off x="5013900" y="2614913"/>
            <a:ext cx="878700" cy="2430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chemeClr val="lt1"/>
                </a:solidFill>
                <a:latin typeface="Sora Medium"/>
                <a:ea typeface="Sora Medium"/>
                <a:cs typeface="Sora Medium"/>
                <a:sym typeface="Sora Medium"/>
              </a:rPr>
              <a:t>Lisa Smith</a:t>
            </a:r>
            <a:endParaRPr b="0" i="0" sz="900" u="none" cap="none" strike="noStrike">
              <a:solidFill>
                <a:schemeClr val="lt1"/>
              </a:solidFill>
              <a:latin typeface="Sora Medium"/>
              <a:ea typeface="Sora Medium"/>
              <a:cs typeface="Sora Medium"/>
              <a:sym typeface="Sora Medium"/>
            </a:endParaRPr>
          </a:p>
        </p:txBody>
      </p:sp>
      <p:sp>
        <p:nvSpPr>
          <p:cNvPr id="1207" name="Google Shape;1207;g133b439015c_0_567"/>
          <p:cNvSpPr/>
          <p:nvPr/>
        </p:nvSpPr>
        <p:spPr>
          <a:xfrm>
            <a:off x="5013900" y="3075638"/>
            <a:ext cx="878700" cy="2430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chemeClr val="lt1"/>
                </a:solidFill>
                <a:latin typeface="Sora Medium"/>
                <a:ea typeface="Sora Medium"/>
                <a:cs typeface="Sora Medium"/>
                <a:sym typeface="Sora Medium"/>
              </a:rPr>
              <a:t>Sam Smith</a:t>
            </a:r>
            <a:endParaRPr b="0" i="0" sz="900" u="none" cap="none" strike="noStrike">
              <a:solidFill>
                <a:schemeClr val="lt1"/>
              </a:solidFill>
              <a:latin typeface="Sora Medium"/>
              <a:ea typeface="Sora Medium"/>
              <a:cs typeface="Sora Medium"/>
              <a:sym typeface="Sora Medium"/>
            </a:endParaRPr>
          </a:p>
        </p:txBody>
      </p:sp>
      <p:sp>
        <p:nvSpPr>
          <p:cNvPr id="1208" name="Google Shape;1208;g133b439015c_0_567"/>
          <p:cNvSpPr/>
          <p:nvPr/>
        </p:nvSpPr>
        <p:spPr>
          <a:xfrm>
            <a:off x="6356925" y="1754156"/>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000</a:t>
            </a:r>
            <a:endParaRPr b="0" i="0" sz="700" u="none" cap="none" strike="noStrike">
              <a:solidFill>
                <a:srgbClr val="000000"/>
              </a:solidFill>
              <a:latin typeface="Sora Medium"/>
              <a:ea typeface="Sora Medium"/>
              <a:cs typeface="Sora Medium"/>
              <a:sym typeface="Sora Medium"/>
            </a:endParaRPr>
          </a:p>
        </p:txBody>
      </p:sp>
      <p:sp>
        <p:nvSpPr>
          <p:cNvPr id="1209" name="Google Shape;1209;g133b439015c_0_567"/>
          <p:cNvSpPr/>
          <p:nvPr/>
        </p:nvSpPr>
        <p:spPr>
          <a:xfrm>
            <a:off x="6356925" y="1932749"/>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001</a:t>
            </a:r>
            <a:endParaRPr b="0" i="0" sz="700" u="none" cap="none" strike="noStrike">
              <a:solidFill>
                <a:srgbClr val="000000"/>
              </a:solidFill>
              <a:latin typeface="Sora Medium"/>
              <a:ea typeface="Sora Medium"/>
              <a:cs typeface="Sora Medium"/>
              <a:sym typeface="Sora Medium"/>
            </a:endParaRPr>
          </a:p>
        </p:txBody>
      </p:sp>
      <p:sp>
        <p:nvSpPr>
          <p:cNvPr id="1210" name="Google Shape;1210;g133b439015c_0_567"/>
          <p:cNvSpPr/>
          <p:nvPr/>
        </p:nvSpPr>
        <p:spPr>
          <a:xfrm>
            <a:off x="6356925" y="2111343"/>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000</a:t>
            </a:r>
            <a:endParaRPr b="0" i="0" sz="700" u="none" cap="none" strike="noStrike">
              <a:solidFill>
                <a:srgbClr val="000000"/>
              </a:solidFill>
              <a:latin typeface="Sora Medium"/>
              <a:ea typeface="Sora Medium"/>
              <a:cs typeface="Sora Medium"/>
              <a:sym typeface="Sora Medium"/>
            </a:endParaRPr>
          </a:p>
        </p:txBody>
      </p:sp>
      <p:sp>
        <p:nvSpPr>
          <p:cNvPr id="1211" name="Google Shape;1211;g133b439015c_0_567"/>
          <p:cNvSpPr/>
          <p:nvPr/>
        </p:nvSpPr>
        <p:spPr>
          <a:xfrm>
            <a:off x="6356925" y="2382749"/>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872</a:t>
            </a:r>
            <a:endParaRPr b="0" i="0" sz="700" u="none" cap="none" strike="noStrike">
              <a:solidFill>
                <a:srgbClr val="000000"/>
              </a:solidFill>
              <a:latin typeface="Sora Medium"/>
              <a:ea typeface="Sora Medium"/>
              <a:cs typeface="Sora Medium"/>
              <a:sym typeface="Sora Medium"/>
            </a:endParaRPr>
          </a:p>
        </p:txBody>
      </p:sp>
      <p:sp>
        <p:nvSpPr>
          <p:cNvPr id="1212" name="Google Shape;1212;g133b439015c_0_567"/>
          <p:cNvSpPr/>
          <p:nvPr/>
        </p:nvSpPr>
        <p:spPr>
          <a:xfrm>
            <a:off x="6356925" y="2561343"/>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873</a:t>
            </a:r>
            <a:endParaRPr b="0" i="0" sz="700" u="none" cap="none" strike="noStrike">
              <a:solidFill>
                <a:srgbClr val="000000"/>
              </a:solidFill>
              <a:latin typeface="Sora Medium"/>
              <a:ea typeface="Sora Medium"/>
              <a:cs typeface="Sora Medium"/>
              <a:sym typeface="Sora Medium"/>
            </a:endParaRPr>
          </a:p>
        </p:txBody>
      </p:sp>
      <p:sp>
        <p:nvSpPr>
          <p:cNvPr id="1213" name="Google Shape;1213;g133b439015c_0_567"/>
          <p:cNvSpPr/>
          <p:nvPr/>
        </p:nvSpPr>
        <p:spPr>
          <a:xfrm>
            <a:off x="6356925" y="2739937"/>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874</a:t>
            </a:r>
            <a:endParaRPr b="0" i="0" sz="700" u="none" cap="none" strike="noStrike">
              <a:solidFill>
                <a:srgbClr val="000000"/>
              </a:solidFill>
              <a:latin typeface="Sora Medium"/>
              <a:ea typeface="Sora Medium"/>
              <a:cs typeface="Sora Medium"/>
              <a:sym typeface="Sora Medium"/>
            </a:endParaRPr>
          </a:p>
        </p:txBody>
      </p:sp>
      <p:sp>
        <p:nvSpPr>
          <p:cNvPr id="1214" name="Google Shape;1214;g133b439015c_0_567"/>
          <p:cNvSpPr/>
          <p:nvPr/>
        </p:nvSpPr>
        <p:spPr>
          <a:xfrm>
            <a:off x="6356925" y="2918531"/>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872</a:t>
            </a:r>
            <a:endParaRPr b="0" i="0" sz="700" u="none" cap="none" strike="noStrike">
              <a:solidFill>
                <a:srgbClr val="000000"/>
              </a:solidFill>
              <a:latin typeface="Sora Medium"/>
              <a:ea typeface="Sora Medium"/>
              <a:cs typeface="Sora Medium"/>
              <a:sym typeface="Sora Medium"/>
            </a:endParaRPr>
          </a:p>
        </p:txBody>
      </p:sp>
      <p:sp>
        <p:nvSpPr>
          <p:cNvPr id="1215" name="Google Shape;1215;g133b439015c_0_567"/>
          <p:cNvSpPr/>
          <p:nvPr/>
        </p:nvSpPr>
        <p:spPr>
          <a:xfrm>
            <a:off x="6356925" y="3189937"/>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872</a:t>
            </a:r>
            <a:endParaRPr b="0" i="0" sz="700" u="none" cap="none" strike="noStrike">
              <a:solidFill>
                <a:srgbClr val="000000"/>
              </a:solidFill>
              <a:latin typeface="Sora Medium"/>
              <a:ea typeface="Sora Medium"/>
              <a:cs typeface="Sora Medium"/>
              <a:sym typeface="Sora Medium"/>
            </a:endParaRPr>
          </a:p>
        </p:txBody>
      </p:sp>
      <p:sp>
        <p:nvSpPr>
          <p:cNvPr id="1216" name="Google Shape;1216;g133b439015c_0_567"/>
          <p:cNvSpPr/>
          <p:nvPr/>
        </p:nvSpPr>
        <p:spPr>
          <a:xfrm>
            <a:off x="6356925" y="3368531"/>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998</a:t>
            </a:r>
            <a:endParaRPr b="0" i="0" sz="700" u="none" cap="none" strike="noStrike">
              <a:solidFill>
                <a:srgbClr val="000000"/>
              </a:solidFill>
              <a:latin typeface="Sora Medium"/>
              <a:ea typeface="Sora Medium"/>
              <a:cs typeface="Sora Medium"/>
              <a:sym typeface="Sora Medium"/>
            </a:endParaRPr>
          </a:p>
        </p:txBody>
      </p:sp>
      <p:sp>
        <p:nvSpPr>
          <p:cNvPr id="1217" name="Google Shape;1217;g133b439015c_0_567"/>
          <p:cNvSpPr/>
          <p:nvPr/>
        </p:nvSpPr>
        <p:spPr>
          <a:xfrm>
            <a:off x="6356925" y="3547124"/>
            <a:ext cx="438600" cy="1287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999</a:t>
            </a:r>
            <a:endParaRPr b="0" i="0" sz="700" u="none" cap="none" strike="noStrike">
              <a:solidFill>
                <a:srgbClr val="000000"/>
              </a:solidFill>
              <a:latin typeface="Sora Medium"/>
              <a:ea typeface="Sora Medium"/>
              <a:cs typeface="Sora Medium"/>
              <a:sym typeface="Sora Medium"/>
            </a:endParaRPr>
          </a:p>
        </p:txBody>
      </p:sp>
      <p:sp>
        <p:nvSpPr>
          <p:cNvPr id="1218" name="Google Shape;1218;g133b439015c_0_567"/>
          <p:cNvSpPr/>
          <p:nvPr/>
        </p:nvSpPr>
        <p:spPr>
          <a:xfrm>
            <a:off x="7071300" y="1754156"/>
            <a:ext cx="721500" cy="1620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sp>
        <p:nvSpPr>
          <p:cNvPr id="1219" name="Google Shape;1219;g133b439015c_0_567"/>
          <p:cNvSpPr/>
          <p:nvPr/>
        </p:nvSpPr>
        <p:spPr>
          <a:xfrm>
            <a:off x="7071300" y="1916119"/>
            <a:ext cx="721500" cy="1620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521-8976</a:t>
            </a:r>
            <a:endParaRPr b="0" i="0" sz="700" u="none" cap="none" strike="noStrike">
              <a:solidFill>
                <a:srgbClr val="000000"/>
              </a:solidFill>
              <a:latin typeface="Sora Medium"/>
              <a:ea typeface="Sora Medium"/>
              <a:cs typeface="Sora Medium"/>
              <a:sym typeface="Sora Medium"/>
            </a:endParaRPr>
          </a:p>
        </p:txBody>
      </p:sp>
      <p:sp>
        <p:nvSpPr>
          <p:cNvPr id="1220" name="Google Shape;1220;g133b439015c_0_567"/>
          <p:cNvSpPr/>
          <p:nvPr/>
        </p:nvSpPr>
        <p:spPr>
          <a:xfrm>
            <a:off x="7071300" y="2078081"/>
            <a:ext cx="721500" cy="1620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sp>
        <p:nvSpPr>
          <p:cNvPr id="1221" name="Google Shape;1221;g133b439015c_0_567"/>
          <p:cNvSpPr/>
          <p:nvPr/>
        </p:nvSpPr>
        <p:spPr>
          <a:xfrm>
            <a:off x="7071300" y="2382731"/>
            <a:ext cx="721500" cy="1713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sp>
        <p:nvSpPr>
          <p:cNvPr id="1222" name="Google Shape;1222;g133b439015c_0_567"/>
          <p:cNvSpPr/>
          <p:nvPr/>
        </p:nvSpPr>
        <p:spPr>
          <a:xfrm>
            <a:off x="7071300" y="2553941"/>
            <a:ext cx="721500" cy="1713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521-1234</a:t>
            </a:r>
            <a:endParaRPr b="0" i="0" sz="700" u="none" cap="none" strike="noStrike">
              <a:solidFill>
                <a:srgbClr val="000000"/>
              </a:solidFill>
              <a:latin typeface="Sora Medium"/>
              <a:ea typeface="Sora Medium"/>
              <a:cs typeface="Sora Medium"/>
              <a:sym typeface="Sora Medium"/>
            </a:endParaRPr>
          </a:p>
        </p:txBody>
      </p:sp>
      <p:sp>
        <p:nvSpPr>
          <p:cNvPr id="1223" name="Google Shape;1223;g133b439015c_0_567"/>
          <p:cNvSpPr/>
          <p:nvPr/>
        </p:nvSpPr>
        <p:spPr>
          <a:xfrm>
            <a:off x="7071300" y="2725149"/>
            <a:ext cx="721500" cy="1713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sp>
        <p:nvSpPr>
          <p:cNvPr id="1224" name="Google Shape;1224;g133b439015c_0_567"/>
          <p:cNvSpPr/>
          <p:nvPr/>
        </p:nvSpPr>
        <p:spPr>
          <a:xfrm>
            <a:off x="7071300" y="2875983"/>
            <a:ext cx="721500" cy="1713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sp>
        <p:nvSpPr>
          <p:cNvPr id="1225" name="Google Shape;1225;g133b439015c_0_567"/>
          <p:cNvSpPr/>
          <p:nvPr/>
        </p:nvSpPr>
        <p:spPr>
          <a:xfrm>
            <a:off x="7071300" y="3198038"/>
            <a:ext cx="721500" cy="1620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sp>
        <p:nvSpPr>
          <p:cNvPr id="1226" name="Google Shape;1226;g133b439015c_0_567"/>
          <p:cNvSpPr/>
          <p:nvPr/>
        </p:nvSpPr>
        <p:spPr>
          <a:xfrm>
            <a:off x="7071300" y="3360000"/>
            <a:ext cx="721500" cy="1620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521-5030</a:t>
            </a:r>
            <a:endParaRPr b="0" i="0" sz="700" u="none" cap="none" strike="noStrike">
              <a:solidFill>
                <a:srgbClr val="000000"/>
              </a:solidFill>
              <a:latin typeface="Sora Medium"/>
              <a:ea typeface="Sora Medium"/>
              <a:cs typeface="Sora Medium"/>
              <a:sym typeface="Sora Medium"/>
            </a:endParaRPr>
          </a:p>
        </p:txBody>
      </p:sp>
      <p:sp>
        <p:nvSpPr>
          <p:cNvPr id="1227" name="Google Shape;1227;g133b439015c_0_567"/>
          <p:cNvSpPr/>
          <p:nvPr/>
        </p:nvSpPr>
        <p:spPr>
          <a:xfrm>
            <a:off x="7071300" y="3521963"/>
            <a:ext cx="721500" cy="162000"/>
          </a:xfrm>
          <a:prstGeom prst="rect">
            <a:avLst/>
          </a:prstGeom>
          <a:solidFill>
            <a:srgbClr val="A2F08D"/>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Sora Medium"/>
              <a:ea typeface="Sora Medium"/>
              <a:cs typeface="Sora Medium"/>
              <a:sym typeface="Sora Medium"/>
            </a:endParaRPr>
          </a:p>
        </p:txBody>
      </p:sp>
      <p:cxnSp>
        <p:nvCxnSpPr>
          <p:cNvPr id="1228" name="Google Shape;1228;g133b439015c_0_567"/>
          <p:cNvCxnSpPr>
            <a:stCxn id="1205" idx="3"/>
            <a:endCxn id="1213" idx="0"/>
          </p:cNvCxnSpPr>
          <p:nvPr/>
        </p:nvCxnSpPr>
        <p:spPr>
          <a:xfrm>
            <a:off x="5892600" y="2275697"/>
            <a:ext cx="683700" cy="464100"/>
          </a:xfrm>
          <a:prstGeom prst="straightConnector1">
            <a:avLst/>
          </a:prstGeom>
          <a:noFill/>
          <a:ln cap="flat" cmpd="sng" w="28575">
            <a:solidFill>
              <a:srgbClr val="000000"/>
            </a:solidFill>
            <a:prstDash val="solid"/>
            <a:round/>
            <a:headEnd len="sm" w="sm" type="none"/>
            <a:tailEnd len="med" w="med" type="stealth"/>
          </a:ln>
        </p:spPr>
      </p:cxnSp>
      <p:cxnSp>
        <p:nvCxnSpPr>
          <p:cNvPr id="1229" name="Google Shape;1229;g133b439015c_0_567"/>
          <p:cNvCxnSpPr>
            <a:endCxn id="1209" idx="0"/>
          </p:cNvCxnSpPr>
          <p:nvPr/>
        </p:nvCxnSpPr>
        <p:spPr>
          <a:xfrm flipH="1" rot="10800000">
            <a:off x="5892525" y="1932749"/>
            <a:ext cx="683700" cy="775200"/>
          </a:xfrm>
          <a:prstGeom prst="straightConnector1">
            <a:avLst/>
          </a:prstGeom>
          <a:noFill/>
          <a:ln cap="flat" cmpd="sng" w="28575">
            <a:solidFill>
              <a:srgbClr val="000000"/>
            </a:solidFill>
            <a:prstDash val="solid"/>
            <a:round/>
            <a:headEnd len="sm" w="sm" type="none"/>
            <a:tailEnd len="med" w="med" type="stealth"/>
          </a:ln>
        </p:spPr>
      </p:cxnSp>
      <p:cxnSp>
        <p:nvCxnSpPr>
          <p:cNvPr id="1230" name="Google Shape;1230;g133b439015c_0_567"/>
          <p:cNvCxnSpPr>
            <a:endCxn id="1217" idx="0"/>
          </p:cNvCxnSpPr>
          <p:nvPr/>
        </p:nvCxnSpPr>
        <p:spPr>
          <a:xfrm>
            <a:off x="5892525" y="3189824"/>
            <a:ext cx="683700" cy="357300"/>
          </a:xfrm>
          <a:prstGeom prst="straightConnector1">
            <a:avLst/>
          </a:prstGeom>
          <a:noFill/>
          <a:ln cap="flat" cmpd="sng" w="28575">
            <a:solidFill>
              <a:srgbClr val="000000"/>
            </a:solidFill>
            <a:prstDash val="solid"/>
            <a:round/>
            <a:headEnd len="sm" w="sm" type="none"/>
            <a:tailEnd len="med" w="med" type="stealth"/>
          </a:ln>
        </p:spPr>
      </p:cxnSp>
      <p:sp>
        <p:nvSpPr>
          <p:cNvPr id="1231" name="Google Shape;1231;g133b439015c_0_567"/>
          <p:cNvSpPr txBox="1"/>
          <p:nvPr/>
        </p:nvSpPr>
        <p:spPr>
          <a:xfrm>
            <a:off x="5160375" y="1444950"/>
            <a:ext cx="5856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Sora"/>
                <a:ea typeface="Sora"/>
                <a:cs typeface="Sora"/>
                <a:sym typeface="Sora"/>
              </a:rPr>
              <a:t>Keys</a:t>
            </a:r>
            <a:endParaRPr b="0" i="0" sz="1400" u="none" cap="none" strike="noStrike">
              <a:solidFill>
                <a:srgbClr val="000000"/>
              </a:solidFill>
              <a:latin typeface="Arial"/>
              <a:ea typeface="Arial"/>
              <a:cs typeface="Arial"/>
              <a:sym typeface="Arial"/>
            </a:endParaRPr>
          </a:p>
        </p:txBody>
      </p:sp>
      <p:sp>
        <p:nvSpPr>
          <p:cNvPr id="1232" name="Google Shape;1232;g133b439015c_0_567"/>
          <p:cNvSpPr txBox="1"/>
          <p:nvPr/>
        </p:nvSpPr>
        <p:spPr>
          <a:xfrm>
            <a:off x="7139250" y="1444950"/>
            <a:ext cx="5856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Sora"/>
                <a:ea typeface="Sora"/>
                <a:cs typeface="Sora"/>
                <a:sym typeface="Sora"/>
              </a:rPr>
              <a:t>Values</a:t>
            </a:r>
            <a:endParaRPr b="0" i="0" sz="1400" u="none" cap="none" strike="noStrike">
              <a:solidFill>
                <a:srgbClr val="000000"/>
              </a:solidFill>
              <a:latin typeface="Arial"/>
              <a:ea typeface="Arial"/>
              <a:cs typeface="Arial"/>
              <a:sym typeface="Arial"/>
            </a:endParaRPr>
          </a:p>
        </p:txBody>
      </p:sp>
      <p:sp>
        <p:nvSpPr>
          <p:cNvPr id="1233" name="Google Shape;1233;g133b439015c_0_567"/>
          <p:cNvSpPr txBox="1"/>
          <p:nvPr>
            <p:ph type="title"/>
          </p:nvPr>
        </p:nvSpPr>
        <p:spPr>
          <a:xfrm>
            <a:off x="311700" y="200475"/>
            <a:ext cx="66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 no relacionales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133b439015c_0_953"/>
          <p:cNvSpPr txBox="1"/>
          <p:nvPr/>
        </p:nvSpPr>
        <p:spPr>
          <a:xfrm>
            <a:off x="780350" y="1245456"/>
            <a:ext cx="7225800" cy="9783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lang="es" sz="1100">
                <a:solidFill>
                  <a:srgbClr val="2E333A"/>
                </a:solidFill>
                <a:latin typeface="Work Sans Medium"/>
                <a:ea typeface="Work Sans Medium"/>
                <a:cs typeface="Work Sans Medium"/>
                <a:sym typeface="Work Sans Medium"/>
              </a:rPr>
              <a:t>Normalmente,</a:t>
            </a:r>
            <a:r>
              <a:rPr b="0" i="0" lang="es" sz="1100" u="none" cap="none" strike="noStrike">
                <a:solidFill>
                  <a:srgbClr val="2E333A"/>
                </a:solidFill>
                <a:latin typeface="Work Sans Medium"/>
                <a:ea typeface="Work Sans Medium"/>
                <a:cs typeface="Work Sans Medium"/>
                <a:sym typeface="Work Sans Medium"/>
              </a:rPr>
              <a:t> la estructura de una base de datos relacional se basa en la organización de la información a través de documentos, principalmente tipo JSON.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35714"/>
              </a:lnSpc>
              <a:spcBef>
                <a:spcPts val="4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Este tipo bases están pensadas para ofrecer mayor escalabilidad horizontal y no tienen identificadores que permitan establecer relaciones entre diferentes conjuntos de datos.</a:t>
            </a:r>
            <a:endParaRPr b="0" i="0" sz="1100" u="none" cap="none" strike="noStrike">
              <a:solidFill>
                <a:srgbClr val="2E333A"/>
              </a:solidFill>
              <a:latin typeface="Work Sans Medium"/>
              <a:ea typeface="Work Sans Medium"/>
              <a:cs typeface="Work Sans Medium"/>
              <a:sym typeface="Work Sans Medium"/>
            </a:endParaRPr>
          </a:p>
        </p:txBody>
      </p:sp>
      <p:cxnSp>
        <p:nvCxnSpPr>
          <p:cNvPr id="1239" name="Google Shape;1239;g133b439015c_0_953"/>
          <p:cNvCxnSpPr/>
          <p:nvPr/>
        </p:nvCxnSpPr>
        <p:spPr>
          <a:xfrm>
            <a:off x="747313" y="1239231"/>
            <a:ext cx="13200" cy="1015800"/>
          </a:xfrm>
          <a:prstGeom prst="straightConnector1">
            <a:avLst/>
          </a:prstGeom>
          <a:noFill/>
          <a:ln cap="flat" cmpd="sng" w="28575">
            <a:solidFill>
              <a:srgbClr val="CC00CC"/>
            </a:solidFill>
            <a:prstDash val="solid"/>
            <a:round/>
            <a:headEnd len="sm" w="sm" type="none"/>
            <a:tailEnd len="sm" w="sm" type="none"/>
          </a:ln>
        </p:spPr>
      </p:cxnSp>
      <p:sp>
        <p:nvSpPr>
          <p:cNvPr id="1240" name="Google Shape;1240;g133b439015c_0_953"/>
          <p:cNvSpPr/>
          <p:nvPr/>
        </p:nvSpPr>
        <p:spPr>
          <a:xfrm flipH="1" rot="10800000">
            <a:off x="2117460" y="2424060"/>
            <a:ext cx="1343400" cy="1480200"/>
          </a:xfrm>
          <a:prstGeom prst="foldedCorner">
            <a:avLst>
              <a:gd fmla="val 16667" name="adj"/>
            </a:avLst>
          </a:prstGeom>
          <a:solidFill>
            <a:srgbClr val="3D5EFF"/>
          </a:solidFill>
          <a:ln cap="flat" cmpd="sng" w="9525">
            <a:solidFill>
              <a:srgbClr val="3D5E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1241" name="Google Shape;1241;g133b439015c_0_953"/>
          <p:cNvGrpSpPr/>
          <p:nvPr/>
        </p:nvGrpSpPr>
        <p:grpSpPr>
          <a:xfrm>
            <a:off x="2174565" y="2487695"/>
            <a:ext cx="1222261" cy="1349580"/>
            <a:chOff x="3061350" y="1144150"/>
            <a:chExt cx="1979050" cy="2185200"/>
          </a:xfrm>
        </p:grpSpPr>
        <p:sp>
          <p:nvSpPr>
            <p:cNvPr id="1242" name="Google Shape;1242;g133b439015c_0_953"/>
            <p:cNvSpPr/>
            <p:nvPr/>
          </p:nvSpPr>
          <p:spPr>
            <a:xfrm>
              <a:off x="3061350" y="1144150"/>
              <a:ext cx="1690500" cy="21852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3" name="Google Shape;1243;g133b439015c_0_953"/>
            <p:cNvSpPr/>
            <p:nvPr/>
          </p:nvSpPr>
          <p:spPr>
            <a:xfrm>
              <a:off x="4205500" y="1437825"/>
              <a:ext cx="834900" cy="18915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244" name="Google Shape;1244;g133b439015c_0_953"/>
          <p:cNvSpPr/>
          <p:nvPr/>
        </p:nvSpPr>
        <p:spPr>
          <a:xfrm>
            <a:off x="4346947" y="2424101"/>
            <a:ext cx="438600" cy="2352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i="0" lang="es" sz="700" cap="none" strike="noStrike">
                <a:solidFill>
                  <a:schemeClr val="lt1"/>
                </a:solidFill>
                <a:latin typeface="Sora"/>
                <a:ea typeface="Sora"/>
                <a:cs typeface="Sora"/>
                <a:sym typeface="Sora"/>
              </a:rPr>
              <a:t>KEY</a:t>
            </a:r>
            <a:endParaRPr b="1" i="0" sz="700" cap="none" strike="noStrike">
              <a:solidFill>
                <a:schemeClr val="lt1"/>
              </a:solidFill>
              <a:latin typeface="Sora"/>
              <a:ea typeface="Sora"/>
              <a:cs typeface="Sora"/>
              <a:sym typeface="Sora"/>
            </a:endParaRPr>
          </a:p>
        </p:txBody>
      </p:sp>
      <p:sp>
        <p:nvSpPr>
          <p:cNvPr id="1245" name="Google Shape;1245;g133b439015c_0_953"/>
          <p:cNvSpPr/>
          <p:nvPr/>
        </p:nvSpPr>
        <p:spPr>
          <a:xfrm>
            <a:off x="4926754" y="2424101"/>
            <a:ext cx="438600" cy="2352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i="0" lang="es" sz="700" u="none" cap="none" strike="noStrike">
                <a:solidFill>
                  <a:schemeClr val="lt1"/>
                </a:solidFill>
                <a:latin typeface="Sora"/>
                <a:ea typeface="Sora"/>
                <a:cs typeface="Sora"/>
                <a:sym typeface="Sora"/>
              </a:rPr>
              <a:t>First</a:t>
            </a:r>
            <a:endParaRPr b="1" i="0" sz="700" u="none" cap="none" strike="noStrike">
              <a:solidFill>
                <a:schemeClr val="lt1"/>
              </a:solidFill>
              <a:latin typeface="Sora"/>
              <a:ea typeface="Sora"/>
              <a:cs typeface="Sora"/>
              <a:sym typeface="Sora"/>
            </a:endParaRPr>
          </a:p>
        </p:txBody>
      </p:sp>
      <p:sp>
        <p:nvSpPr>
          <p:cNvPr id="1246" name="Google Shape;1246;g133b439015c_0_953"/>
          <p:cNvSpPr/>
          <p:nvPr/>
        </p:nvSpPr>
        <p:spPr>
          <a:xfrm>
            <a:off x="5506560" y="2424101"/>
            <a:ext cx="438600" cy="2352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i="0" lang="es" sz="700" u="none" cap="none" strike="noStrike">
                <a:solidFill>
                  <a:schemeClr val="lt1"/>
                </a:solidFill>
                <a:latin typeface="Sora"/>
                <a:ea typeface="Sora"/>
                <a:cs typeface="Sora"/>
                <a:sym typeface="Sora"/>
              </a:rPr>
              <a:t>Last</a:t>
            </a:r>
            <a:endParaRPr b="1" i="0" sz="700" u="none" cap="none" strike="noStrike">
              <a:solidFill>
                <a:schemeClr val="lt1"/>
              </a:solidFill>
              <a:latin typeface="Sora"/>
              <a:ea typeface="Sora"/>
              <a:cs typeface="Sora"/>
              <a:sym typeface="Sora"/>
            </a:endParaRPr>
          </a:p>
        </p:txBody>
      </p:sp>
      <p:sp>
        <p:nvSpPr>
          <p:cNvPr id="1247" name="Google Shape;1247;g133b439015c_0_953"/>
          <p:cNvSpPr/>
          <p:nvPr/>
        </p:nvSpPr>
        <p:spPr>
          <a:xfrm>
            <a:off x="6086366" y="2424101"/>
            <a:ext cx="438600" cy="235200"/>
          </a:xfrm>
          <a:prstGeom prst="rect">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1" i="0" lang="es" sz="700" u="none" cap="none" strike="noStrike">
                <a:solidFill>
                  <a:schemeClr val="lt1"/>
                </a:solidFill>
                <a:latin typeface="Sora"/>
                <a:ea typeface="Sora"/>
                <a:cs typeface="Sora"/>
                <a:sym typeface="Sora"/>
              </a:rPr>
              <a:t>Zip_id</a:t>
            </a:r>
            <a:endParaRPr b="1" i="0" sz="700" u="none" cap="none" strike="noStrike">
              <a:solidFill>
                <a:schemeClr val="lt1"/>
              </a:solidFill>
              <a:latin typeface="Sora"/>
              <a:ea typeface="Sora"/>
              <a:cs typeface="Sora"/>
              <a:sym typeface="Sora"/>
            </a:endParaRPr>
          </a:p>
        </p:txBody>
      </p:sp>
      <p:sp>
        <p:nvSpPr>
          <p:cNvPr id="1248" name="Google Shape;1248;g133b439015c_0_953"/>
          <p:cNvSpPr/>
          <p:nvPr/>
        </p:nvSpPr>
        <p:spPr>
          <a:xfrm>
            <a:off x="4346947" y="2733345"/>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1</a:t>
            </a:r>
            <a:endParaRPr b="0" i="0" sz="700" u="none" cap="none" strike="noStrike">
              <a:solidFill>
                <a:srgbClr val="000000"/>
              </a:solidFill>
              <a:latin typeface="Sora Medium"/>
              <a:ea typeface="Sora Medium"/>
              <a:cs typeface="Sora Medium"/>
              <a:sym typeface="Sora Medium"/>
            </a:endParaRPr>
          </a:p>
        </p:txBody>
      </p:sp>
      <p:sp>
        <p:nvSpPr>
          <p:cNvPr id="1249" name="Google Shape;1249;g133b439015c_0_953"/>
          <p:cNvSpPr/>
          <p:nvPr/>
        </p:nvSpPr>
        <p:spPr>
          <a:xfrm>
            <a:off x="4926754" y="2733345"/>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Frank</a:t>
            </a:r>
            <a:endParaRPr b="0" i="0" sz="700" u="none" cap="none" strike="noStrike">
              <a:solidFill>
                <a:srgbClr val="000000"/>
              </a:solidFill>
              <a:latin typeface="Sora Medium"/>
              <a:ea typeface="Sora Medium"/>
              <a:cs typeface="Sora Medium"/>
              <a:sym typeface="Sora Medium"/>
            </a:endParaRPr>
          </a:p>
        </p:txBody>
      </p:sp>
      <p:sp>
        <p:nvSpPr>
          <p:cNvPr id="1250" name="Google Shape;1250;g133b439015c_0_953"/>
          <p:cNvSpPr/>
          <p:nvPr/>
        </p:nvSpPr>
        <p:spPr>
          <a:xfrm>
            <a:off x="5506560" y="2733345"/>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es" sz="600" u="none" cap="none" strike="noStrike">
                <a:solidFill>
                  <a:srgbClr val="000000"/>
                </a:solidFill>
                <a:latin typeface="Sora Medium"/>
                <a:ea typeface="Sora Medium"/>
                <a:cs typeface="Sora Medium"/>
                <a:sym typeface="Sora Medium"/>
              </a:rPr>
              <a:t>Weigel</a:t>
            </a:r>
            <a:endParaRPr b="0" i="0" sz="600" u="none" cap="none" strike="noStrike">
              <a:solidFill>
                <a:srgbClr val="000000"/>
              </a:solidFill>
              <a:latin typeface="Sora Medium"/>
              <a:ea typeface="Sora Medium"/>
              <a:cs typeface="Sora Medium"/>
              <a:sym typeface="Sora Medium"/>
            </a:endParaRPr>
          </a:p>
        </p:txBody>
      </p:sp>
      <p:sp>
        <p:nvSpPr>
          <p:cNvPr id="1251" name="Google Shape;1251;g133b439015c_0_953"/>
          <p:cNvSpPr/>
          <p:nvPr/>
        </p:nvSpPr>
        <p:spPr>
          <a:xfrm>
            <a:off x="6086366" y="2733345"/>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2</a:t>
            </a:r>
            <a:endParaRPr b="0" i="0" sz="700" u="none" cap="none" strike="noStrike">
              <a:solidFill>
                <a:srgbClr val="000000"/>
              </a:solidFill>
              <a:latin typeface="Sora Medium"/>
              <a:ea typeface="Sora Medium"/>
              <a:cs typeface="Sora Medium"/>
              <a:sym typeface="Sora Medium"/>
            </a:endParaRPr>
          </a:p>
        </p:txBody>
      </p:sp>
      <p:sp>
        <p:nvSpPr>
          <p:cNvPr id="1252" name="Google Shape;1252;g133b439015c_0_953"/>
          <p:cNvSpPr/>
          <p:nvPr/>
        </p:nvSpPr>
        <p:spPr>
          <a:xfrm>
            <a:off x="4346947" y="3042588"/>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2</a:t>
            </a:r>
            <a:endParaRPr b="0" i="0" sz="700" u="none" cap="none" strike="noStrike">
              <a:solidFill>
                <a:srgbClr val="000000"/>
              </a:solidFill>
              <a:latin typeface="Sora Medium"/>
              <a:ea typeface="Sora Medium"/>
              <a:cs typeface="Sora Medium"/>
              <a:sym typeface="Sora Medium"/>
            </a:endParaRPr>
          </a:p>
        </p:txBody>
      </p:sp>
      <p:sp>
        <p:nvSpPr>
          <p:cNvPr id="1253" name="Google Shape;1253;g133b439015c_0_953"/>
          <p:cNvSpPr/>
          <p:nvPr/>
        </p:nvSpPr>
        <p:spPr>
          <a:xfrm>
            <a:off x="4926754" y="3042588"/>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Ali</a:t>
            </a:r>
            <a:endParaRPr b="0" i="0" sz="700" u="none" cap="none" strike="noStrike">
              <a:solidFill>
                <a:srgbClr val="000000"/>
              </a:solidFill>
              <a:latin typeface="Sora Medium"/>
              <a:ea typeface="Sora Medium"/>
              <a:cs typeface="Sora Medium"/>
              <a:sym typeface="Sora Medium"/>
            </a:endParaRPr>
          </a:p>
        </p:txBody>
      </p:sp>
      <p:sp>
        <p:nvSpPr>
          <p:cNvPr id="1254" name="Google Shape;1254;g133b439015c_0_953"/>
          <p:cNvSpPr/>
          <p:nvPr/>
        </p:nvSpPr>
        <p:spPr>
          <a:xfrm>
            <a:off x="5506560" y="3042588"/>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Medium"/>
                <a:ea typeface="Sora Medium"/>
                <a:cs typeface="Sora Medium"/>
                <a:sym typeface="Sora Medium"/>
              </a:rPr>
              <a:t>Dodson</a:t>
            </a:r>
            <a:endParaRPr b="0" i="0" sz="500" u="none" cap="none" strike="noStrike">
              <a:solidFill>
                <a:srgbClr val="000000"/>
              </a:solidFill>
              <a:latin typeface="Sora Medium"/>
              <a:ea typeface="Sora Medium"/>
              <a:cs typeface="Sora Medium"/>
              <a:sym typeface="Sora Medium"/>
            </a:endParaRPr>
          </a:p>
        </p:txBody>
      </p:sp>
      <p:sp>
        <p:nvSpPr>
          <p:cNvPr id="1255" name="Google Shape;1255;g133b439015c_0_953"/>
          <p:cNvSpPr/>
          <p:nvPr/>
        </p:nvSpPr>
        <p:spPr>
          <a:xfrm>
            <a:off x="6086366" y="3042588"/>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2</a:t>
            </a:r>
            <a:endParaRPr b="0" i="0" sz="700" u="none" cap="none" strike="noStrike">
              <a:solidFill>
                <a:srgbClr val="000000"/>
              </a:solidFill>
              <a:latin typeface="Sora Medium"/>
              <a:ea typeface="Sora Medium"/>
              <a:cs typeface="Sora Medium"/>
              <a:sym typeface="Sora Medium"/>
            </a:endParaRPr>
          </a:p>
        </p:txBody>
      </p:sp>
      <p:sp>
        <p:nvSpPr>
          <p:cNvPr id="1256" name="Google Shape;1256;g133b439015c_0_953"/>
          <p:cNvSpPr/>
          <p:nvPr/>
        </p:nvSpPr>
        <p:spPr>
          <a:xfrm>
            <a:off x="4346947" y="3351832"/>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3</a:t>
            </a:r>
            <a:endParaRPr b="0" i="0" sz="700" u="none" cap="none" strike="noStrike">
              <a:solidFill>
                <a:srgbClr val="000000"/>
              </a:solidFill>
              <a:latin typeface="Sora Medium"/>
              <a:ea typeface="Sora Medium"/>
              <a:cs typeface="Sora Medium"/>
              <a:sym typeface="Sora Medium"/>
            </a:endParaRPr>
          </a:p>
        </p:txBody>
      </p:sp>
      <p:sp>
        <p:nvSpPr>
          <p:cNvPr id="1257" name="Google Shape;1257;g133b439015c_0_953"/>
          <p:cNvSpPr/>
          <p:nvPr/>
        </p:nvSpPr>
        <p:spPr>
          <a:xfrm>
            <a:off x="4926754" y="3351832"/>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Mark</a:t>
            </a:r>
            <a:endParaRPr b="0" i="0" sz="700" u="none" cap="none" strike="noStrike">
              <a:solidFill>
                <a:srgbClr val="000000"/>
              </a:solidFill>
              <a:latin typeface="Sora Medium"/>
              <a:ea typeface="Sora Medium"/>
              <a:cs typeface="Sora Medium"/>
              <a:sym typeface="Sora Medium"/>
            </a:endParaRPr>
          </a:p>
        </p:txBody>
      </p:sp>
      <p:sp>
        <p:nvSpPr>
          <p:cNvPr id="1258" name="Google Shape;1258;g133b439015c_0_953"/>
          <p:cNvSpPr/>
          <p:nvPr/>
        </p:nvSpPr>
        <p:spPr>
          <a:xfrm>
            <a:off x="5506560" y="3351832"/>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Azad</a:t>
            </a:r>
            <a:endParaRPr b="0" i="0" sz="700" u="none" cap="none" strike="noStrike">
              <a:solidFill>
                <a:srgbClr val="000000"/>
              </a:solidFill>
              <a:latin typeface="Sora Medium"/>
              <a:ea typeface="Sora Medium"/>
              <a:cs typeface="Sora Medium"/>
              <a:sym typeface="Sora Medium"/>
            </a:endParaRPr>
          </a:p>
        </p:txBody>
      </p:sp>
      <p:sp>
        <p:nvSpPr>
          <p:cNvPr id="1259" name="Google Shape;1259;g133b439015c_0_953"/>
          <p:cNvSpPr/>
          <p:nvPr/>
        </p:nvSpPr>
        <p:spPr>
          <a:xfrm>
            <a:off x="6086366" y="3351832"/>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2</a:t>
            </a:r>
            <a:endParaRPr b="0" i="0" sz="700" u="none" cap="none" strike="noStrike">
              <a:solidFill>
                <a:srgbClr val="000000"/>
              </a:solidFill>
              <a:latin typeface="Sora Medium"/>
              <a:ea typeface="Sora Medium"/>
              <a:cs typeface="Sora Medium"/>
              <a:sym typeface="Sora Medium"/>
            </a:endParaRPr>
          </a:p>
        </p:txBody>
      </p:sp>
      <p:sp>
        <p:nvSpPr>
          <p:cNvPr id="1260" name="Google Shape;1260;g133b439015c_0_953"/>
          <p:cNvSpPr/>
          <p:nvPr/>
        </p:nvSpPr>
        <p:spPr>
          <a:xfrm>
            <a:off x="4346947" y="3661076"/>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4</a:t>
            </a:r>
            <a:endParaRPr b="0" i="0" sz="700" u="none" cap="none" strike="noStrike">
              <a:solidFill>
                <a:srgbClr val="000000"/>
              </a:solidFill>
              <a:latin typeface="Sora Medium"/>
              <a:ea typeface="Sora Medium"/>
              <a:cs typeface="Sora Medium"/>
              <a:sym typeface="Sora Medium"/>
            </a:endParaRPr>
          </a:p>
        </p:txBody>
      </p:sp>
      <p:sp>
        <p:nvSpPr>
          <p:cNvPr id="1261" name="Google Shape;1261;g133b439015c_0_953"/>
          <p:cNvSpPr/>
          <p:nvPr/>
        </p:nvSpPr>
        <p:spPr>
          <a:xfrm>
            <a:off x="4926754" y="3661076"/>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Steve</a:t>
            </a:r>
            <a:endParaRPr b="0" i="0" sz="700" u="none" cap="none" strike="noStrike">
              <a:solidFill>
                <a:srgbClr val="000000"/>
              </a:solidFill>
              <a:latin typeface="Sora Medium"/>
              <a:ea typeface="Sora Medium"/>
              <a:cs typeface="Sora Medium"/>
              <a:sym typeface="Sora Medium"/>
            </a:endParaRPr>
          </a:p>
        </p:txBody>
      </p:sp>
      <p:sp>
        <p:nvSpPr>
          <p:cNvPr id="1262" name="Google Shape;1262;g133b439015c_0_953"/>
          <p:cNvSpPr/>
          <p:nvPr/>
        </p:nvSpPr>
        <p:spPr>
          <a:xfrm>
            <a:off x="5506560" y="3661076"/>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Yen</a:t>
            </a:r>
            <a:endParaRPr b="0" i="0" sz="700" u="none" cap="none" strike="noStrike">
              <a:solidFill>
                <a:srgbClr val="000000"/>
              </a:solidFill>
              <a:latin typeface="Sora Medium"/>
              <a:ea typeface="Sora Medium"/>
              <a:cs typeface="Sora Medium"/>
              <a:sym typeface="Sora Medium"/>
            </a:endParaRPr>
          </a:p>
        </p:txBody>
      </p:sp>
      <p:sp>
        <p:nvSpPr>
          <p:cNvPr id="1263" name="Google Shape;1263;g133b439015c_0_953"/>
          <p:cNvSpPr/>
          <p:nvPr/>
        </p:nvSpPr>
        <p:spPr>
          <a:xfrm>
            <a:off x="6086366" y="3661076"/>
            <a:ext cx="438600" cy="235200"/>
          </a:xfrm>
          <a:prstGeom prst="rect">
            <a:avLst/>
          </a:prstGeom>
          <a:solidFill>
            <a:srgbClr val="EEFF4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Sora Medium"/>
                <a:ea typeface="Sora Medium"/>
                <a:cs typeface="Sora Medium"/>
                <a:sym typeface="Sora Medium"/>
              </a:rPr>
              <a:t>3</a:t>
            </a:r>
            <a:endParaRPr b="0" i="0" sz="700" u="none" cap="none" strike="noStrike">
              <a:solidFill>
                <a:srgbClr val="000000"/>
              </a:solidFill>
              <a:latin typeface="Sora Medium"/>
              <a:ea typeface="Sora Medium"/>
              <a:cs typeface="Sora Medium"/>
              <a:sym typeface="Sora Medium"/>
            </a:endParaRPr>
          </a:p>
        </p:txBody>
      </p:sp>
      <p:sp>
        <p:nvSpPr>
          <p:cNvPr id="1264" name="Google Shape;1264;g133b439015c_0_953"/>
          <p:cNvSpPr txBox="1"/>
          <p:nvPr/>
        </p:nvSpPr>
        <p:spPr>
          <a:xfrm>
            <a:off x="2278541" y="2712025"/>
            <a:ext cx="1014600" cy="1108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a:t>
            </a:r>
            <a:endParaRPr b="1" i="0" sz="700" u="none" cap="none" strike="noStrike">
              <a:solidFill>
                <a:srgbClr val="004987"/>
              </a:solidFill>
              <a:latin typeface="Sora"/>
              <a:ea typeface="Sora"/>
              <a:cs typeface="Sora"/>
              <a:sym typeface="Sora"/>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     “ID”: 1,</a:t>
            </a:r>
            <a:endParaRPr b="1" i="0" sz="700" u="none" cap="none" strike="noStrike">
              <a:solidFill>
                <a:srgbClr val="004987"/>
              </a:solidFill>
              <a:latin typeface="Sora"/>
              <a:ea typeface="Sora"/>
              <a:cs typeface="Sora"/>
              <a:sym typeface="Sora"/>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     “FIRST”:”Frank”,</a:t>
            </a:r>
            <a:endParaRPr b="1" i="0" sz="700" u="none" cap="none" strike="noStrike">
              <a:solidFill>
                <a:srgbClr val="004987"/>
              </a:solidFill>
              <a:latin typeface="Sora"/>
              <a:ea typeface="Sora"/>
              <a:cs typeface="Sora"/>
              <a:sym typeface="Sora"/>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     “LAST”:”Weigel,</a:t>
            </a:r>
            <a:endParaRPr b="1" i="0" sz="700" u="none" cap="none" strike="noStrike">
              <a:solidFill>
                <a:srgbClr val="004987"/>
              </a:solidFill>
              <a:latin typeface="Sora"/>
              <a:ea typeface="Sora"/>
              <a:cs typeface="Sora"/>
              <a:sym typeface="Sora"/>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     “ZIP”:”94040”,</a:t>
            </a:r>
            <a:endParaRPr b="1" i="0" sz="700" u="none" cap="none" strike="noStrike">
              <a:solidFill>
                <a:srgbClr val="004987"/>
              </a:solidFill>
              <a:latin typeface="Sora"/>
              <a:ea typeface="Sora"/>
              <a:cs typeface="Sora"/>
              <a:sym typeface="Sora"/>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     “CITY”:”MV”,</a:t>
            </a:r>
            <a:endParaRPr b="1" i="0" sz="700" u="none" cap="none" strike="noStrike">
              <a:solidFill>
                <a:srgbClr val="004987"/>
              </a:solidFill>
              <a:latin typeface="Sora"/>
              <a:ea typeface="Sora"/>
              <a:cs typeface="Sora"/>
              <a:sym typeface="Sora"/>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     “STATE”:”CA”</a:t>
            </a:r>
            <a:endParaRPr b="0" i="0" sz="1200" u="none" cap="none" strike="noStrike">
              <a:solidFill>
                <a:srgbClr val="0049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a:t>
            </a:r>
            <a:endParaRPr b="1" i="0" sz="700" u="none" cap="none" strike="noStrike">
              <a:solidFill>
                <a:srgbClr val="004987"/>
              </a:solidFill>
              <a:latin typeface="Sora"/>
              <a:ea typeface="Sora"/>
              <a:cs typeface="Sora"/>
              <a:sym typeface="Sora"/>
            </a:endParaRPr>
          </a:p>
          <a:p>
            <a:pPr indent="0" lvl="0" marL="0" marR="0" rtl="0" algn="r">
              <a:lnSpc>
                <a:spcPct val="100000"/>
              </a:lnSpc>
              <a:spcBef>
                <a:spcPts val="0"/>
              </a:spcBef>
              <a:spcAft>
                <a:spcPts val="0"/>
              </a:spcAft>
              <a:buClr>
                <a:srgbClr val="000000"/>
              </a:buClr>
              <a:buSzPts val="700"/>
              <a:buFont typeface="Arial"/>
              <a:buNone/>
            </a:pPr>
            <a:r>
              <a:rPr b="1" i="0" lang="es" sz="700" u="none" cap="none" strike="noStrike">
                <a:solidFill>
                  <a:srgbClr val="004987"/>
                </a:solidFill>
                <a:latin typeface="Sora"/>
                <a:ea typeface="Sora"/>
                <a:cs typeface="Sora"/>
                <a:sym typeface="Sora"/>
              </a:rPr>
              <a:t>JSON</a:t>
            </a:r>
            <a:endParaRPr b="1" i="0" sz="700" u="none" cap="none" strike="noStrike">
              <a:solidFill>
                <a:srgbClr val="004987"/>
              </a:solidFill>
              <a:latin typeface="Sora"/>
              <a:ea typeface="Sora"/>
              <a:cs typeface="Sora"/>
              <a:sym typeface="Sora"/>
            </a:endParaRPr>
          </a:p>
        </p:txBody>
      </p:sp>
      <p:sp>
        <p:nvSpPr>
          <p:cNvPr id="1265" name="Google Shape;1265;g133b439015c_0_953"/>
          <p:cNvSpPr/>
          <p:nvPr/>
        </p:nvSpPr>
        <p:spPr>
          <a:xfrm>
            <a:off x="3669585" y="3106854"/>
            <a:ext cx="438600" cy="100200"/>
          </a:xfrm>
          <a:prstGeom prst="rect">
            <a:avLst/>
          </a:prstGeom>
          <a:solidFill>
            <a:srgbClr val="3D5E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66" name="Google Shape;1266;g133b439015c_0_953"/>
          <p:cNvSpPr/>
          <p:nvPr/>
        </p:nvSpPr>
        <p:spPr>
          <a:xfrm>
            <a:off x="3669585" y="3290772"/>
            <a:ext cx="438600" cy="100200"/>
          </a:xfrm>
          <a:prstGeom prst="rect">
            <a:avLst/>
          </a:prstGeom>
          <a:solidFill>
            <a:srgbClr val="3D5E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67" name="Google Shape;1267;g133b439015c_0_953"/>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 no relacionales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g133b439015c_0_504"/>
          <p:cNvSpPr txBox="1"/>
          <p:nvPr/>
        </p:nvSpPr>
        <p:spPr>
          <a:xfrm>
            <a:off x="2271047" y="1372969"/>
            <a:ext cx="4856700" cy="461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chemeClr val="dk2"/>
              </a:buClr>
              <a:buSzPts val="3300"/>
              <a:buFont typeface="Sora"/>
              <a:buNone/>
            </a:pPr>
            <a:r>
              <a:rPr b="1" i="0" lang="es" sz="2100" u="none" cap="none" strike="noStrike">
                <a:solidFill>
                  <a:srgbClr val="004987"/>
                </a:solidFill>
                <a:latin typeface="Sora"/>
                <a:ea typeface="Sora"/>
                <a:cs typeface="Sora"/>
                <a:sym typeface="Sora"/>
              </a:rPr>
              <a:t>Relaciones de bases de datos</a:t>
            </a:r>
            <a:endParaRPr b="1" i="0" sz="2100" u="none" cap="none" strike="noStrike">
              <a:solidFill>
                <a:srgbClr val="004987"/>
              </a:solidFill>
              <a:latin typeface="Sora"/>
              <a:ea typeface="Sora"/>
              <a:cs typeface="Sora"/>
              <a:sym typeface="Sora"/>
            </a:endParaRPr>
          </a:p>
        </p:txBody>
      </p:sp>
      <p:sp>
        <p:nvSpPr>
          <p:cNvPr id="1273" name="Google Shape;1273;g133b439015c_0_504"/>
          <p:cNvSpPr txBox="1"/>
          <p:nvPr/>
        </p:nvSpPr>
        <p:spPr>
          <a:xfrm>
            <a:off x="1711256" y="1884000"/>
            <a:ext cx="5976600" cy="502500"/>
          </a:xfrm>
          <a:prstGeom prst="rect">
            <a:avLst/>
          </a:prstGeom>
          <a:noFill/>
          <a:ln>
            <a:noFill/>
          </a:ln>
        </p:spPr>
        <p:txBody>
          <a:bodyPr anchorCtr="0" anchor="t" bIns="68575" lIns="68575" spcFirstLastPara="1" rIns="68575" wrap="square" tIns="68575">
            <a:spAutoFit/>
          </a:bodyPr>
          <a:lstStyle/>
          <a:p>
            <a:pPr indent="0" lvl="0" marL="0" marR="0" rtl="0" algn="ctr">
              <a:lnSpc>
                <a:spcPct val="115000"/>
              </a:lnSpc>
              <a:spcBef>
                <a:spcPts val="500"/>
              </a:spcBef>
              <a:spcAft>
                <a:spcPts val="400"/>
              </a:spcAft>
              <a:buClr>
                <a:schemeClr val="dk1"/>
              </a:buClr>
              <a:buSzPts val="800"/>
              <a:buFont typeface="Arial"/>
              <a:buNone/>
            </a:pPr>
            <a:r>
              <a:rPr b="1" i="0" lang="es" sz="1100" u="none" cap="none" strike="noStrike">
                <a:solidFill>
                  <a:srgbClr val="2E333A"/>
                </a:solidFill>
                <a:latin typeface="Work Sans"/>
                <a:ea typeface="Work Sans"/>
                <a:cs typeface="Work Sans"/>
                <a:sym typeface="Work Sans"/>
              </a:rPr>
              <a:t>Las relaciones de bases de datos son asociaciones entre tablas que se crean utilizando sentencias de unión para recuperar datos de 2 o más tablas.</a:t>
            </a:r>
            <a:endParaRPr b="1" i="0" sz="1100" u="none" cap="none" strike="noStrike">
              <a:solidFill>
                <a:srgbClr val="2E333A"/>
              </a:solidFill>
              <a:latin typeface="Work Sans"/>
              <a:ea typeface="Work Sans"/>
              <a:cs typeface="Work Sans"/>
              <a:sym typeface="Work Sans"/>
            </a:endParaRPr>
          </a:p>
        </p:txBody>
      </p:sp>
      <p:sp>
        <p:nvSpPr>
          <p:cNvPr id="1274" name="Google Shape;1274;g133b439015c_0_504"/>
          <p:cNvSpPr/>
          <p:nvPr/>
        </p:nvSpPr>
        <p:spPr>
          <a:xfrm>
            <a:off x="1082844" y="2609693"/>
            <a:ext cx="380681" cy="507363"/>
          </a:xfrm>
          <a:custGeom>
            <a:rect b="b" l="l" r="r" t="t"/>
            <a:pathLst>
              <a:path extrusionOk="0" h="29558" w="22181">
                <a:moveTo>
                  <a:pt x="14787" y="1"/>
                </a:moveTo>
                <a:cubicBezTo>
                  <a:pt x="6623" y="1"/>
                  <a:pt x="1" y="6606"/>
                  <a:pt x="1" y="14771"/>
                </a:cubicBezTo>
                <a:cubicBezTo>
                  <a:pt x="1" y="22936"/>
                  <a:pt x="6623" y="29558"/>
                  <a:pt x="14787" y="29558"/>
                </a:cubicBezTo>
                <a:cubicBezTo>
                  <a:pt x="17488" y="29558"/>
                  <a:pt x="20011" y="28834"/>
                  <a:pt x="22181" y="27581"/>
                </a:cubicBezTo>
                <a:cubicBezTo>
                  <a:pt x="17761" y="25025"/>
                  <a:pt x="14787" y="20252"/>
                  <a:pt x="14787" y="14771"/>
                </a:cubicBezTo>
                <a:cubicBezTo>
                  <a:pt x="14787" y="9307"/>
                  <a:pt x="17761" y="4533"/>
                  <a:pt x="22181" y="1978"/>
                </a:cubicBezTo>
                <a:cubicBezTo>
                  <a:pt x="20011" y="724"/>
                  <a:pt x="17488" y="1"/>
                  <a:pt x="14787"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5" name="Google Shape;1275;g133b439015c_0_504"/>
          <p:cNvSpPr/>
          <p:nvPr/>
        </p:nvSpPr>
        <p:spPr>
          <a:xfrm>
            <a:off x="1336632" y="2643623"/>
            <a:ext cx="253782" cy="439493"/>
          </a:xfrm>
          <a:custGeom>
            <a:rect b="b" l="l" r="r" t="t"/>
            <a:pathLst>
              <a:path extrusionOk="0" h="25604" w="14787">
                <a:moveTo>
                  <a:pt x="7394" y="1"/>
                </a:moveTo>
                <a:cubicBezTo>
                  <a:pt x="2974" y="2556"/>
                  <a:pt x="0" y="7330"/>
                  <a:pt x="0" y="12794"/>
                </a:cubicBezTo>
                <a:cubicBezTo>
                  <a:pt x="0" y="18275"/>
                  <a:pt x="2974" y="23048"/>
                  <a:pt x="7394" y="25604"/>
                </a:cubicBezTo>
                <a:cubicBezTo>
                  <a:pt x="11814" y="23048"/>
                  <a:pt x="14787" y="18275"/>
                  <a:pt x="14787" y="12794"/>
                </a:cubicBezTo>
                <a:cubicBezTo>
                  <a:pt x="14787" y="7330"/>
                  <a:pt x="11814" y="2556"/>
                  <a:pt x="7394"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6" name="Google Shape;1276;g133b439015c_0_504"/>
          <p:cNvSpPr/>
          <p:nvPr/>
        </p:nvSpPr>
        <p:spPr>
          <a:xfrm>
            <a:off x="2077621" y="2609707"/>
            <a:ext cx="380681" cy="507346"/>
          </a:xfrm>
          <a:custGeom>
            <a:rect b="b" l="l" r="r" t="t"/>
            <a:pathLst>
              <a:path extrusionOk="0" h="29557" w="22181">
                <a:moveTo>
                  <a:pt x="14787" y="0"/>
                </a:moveTo>
                <a:cubicBezTo>
                  <a:pt x="6623" y="0"/>
                  <a:pt x="1" y="6606"/>
                  <a:pt x="1" y="14770"/>
                </a:cubicBezTo>
                <a:cubicBezTo>
                  <a:pt x="1" y="22935"/>
                  <a:pt x="6623" y="29557"/>
                  <a:pt x="14787" y="29557"/>
                </a:cubicBezTo>
                <a:cubicBezTo>
                  <a:pt x="17488" y="29557"/>
                  <a:pt x="20011" y="28834"/>
                  <a:pt x="22181" y="27580"/>
                </a:cubicBezTo>
                <a:cubicBezTo>
                  <a:pt x="17761" y="25024"/>
                  <a:pt x="14787" y="20251"/>
                  <a:pt x="14787" y="14770"/>
                </a:cubicBezTo>
                <a:cubicBezTo>
                  <a:pt x="14787" y="9306"/>
                  <a:pt x="17761" y="4532"/>
                  <a:pt x="22181" y="1977"/>
                </a:cubicBezTo>
                <a:cubicBezTo>
                  <a:pt x="20011" y="723"/>
                  <a:pt x="17488" y="0"/>
                  <a:pt x="14787"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7" name="Google Shape;1277;g133b439015c_0_504"/>
          <p:cNvSpPr/>
          <p:nvPr/>
        </p:nvSpPr>
        <p:spPr>
          <a:xfrm>
            <a:off x="4452305" y="2609672"/>
            <a:ext cx="380664" cy="507363"/>
          </a:xfrm>
          <a:custGeom>
            <a:rect b="b" l="l" r="r" t="t"/>
            <a:pathLst>
              <a:path extrusionOk="0" h="29558" w="22180">
                <a:moveTo>
                  <a:pt x="7393" y="1"/>
                </a:moveTo>
                <a:cubicBezTo>
                  <a:pt x="4693" y="1"/>
                  <a:pt x="2170" y="724"/>
                  <a:pt x="0" y="1978"/>
                </a:cubicBezTo>
                <a:cubicBezTo>
                  <a:pt x="4420" y="4533"/>
                  <a:pt x="7393" y="9307"/>
                  <a:pt x="7393" y="14771"/>
                </a:cubicBezTo>
                <a:cubicBezTo>
                  <a:pt x="7393" y="20252"/>
                  <a:pt x="4420" y="25025"/>
                  <a:pt x="0" y="27581"/>
                </a:cubicBezTo>
                <a:cubicBezTo>
                  <a:pt x="2170" y="28834"/>
                  <a:pt x="4693" y="29558"/>
                  <a:pt x="7393" y="29558"/>
                </a:cubicBezTo>
                <a:cubicBezTo>
                  <a:pt x="15558" y="29558"/>
                  <a:pt x="22180" y="22936"/>
                  <a:pt x="22180" y="14771"/>
                </a:cubicBezTo>
                <a:cubicBezTo>
                  <a:pt x="22180" y="6606"/>
                  <a:pt x="15558" y="1"/>
                  <a:pt x="7393"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8" name="Google Shape;1278;g133b439015c_0_504"/>
          <p:cNvSpPr/>
          <p:nvPr/>
        </p:nvSpPr>
        <p:spPr>
          <a:xfrm>
            <a:off x="4325402" y="2643603"/>
            <a:ext cx="253799" cy="439493"/>
          </a:xfrm>
          <a:custGeom>
            <a:rect b="b" l="l" r="r" t="t"/>
            <a:pathLst>
              <a:path extrusionOk="0" h="25604" w="14788">
                <a:moveTo>
                  <a:pt x="7394" y="1"/>
                </a:moveTo>
                <a:cubicBezTo>
                  <a:pt x="2974" y="2556"/>
                  <a:pt x="1" y="7330"/>
                  <a:pt x="1" y="12794"/>
                </a:cubicBezTo>
                <a:cubicBezTo>
                  <a:pt x="1" y="18275"/>
                  <a:pt x="2974" y="23048"/>
                  <a:pt x="7394" y="25604"/>
                </a:cubicBezTo>
                <a:cubicBezTo>
                  <a:pt x="11814" y="23048"/>
                  <a:pt x="14787" y="18275"/>
                  <a:pt x="14787" y="12794"/>
                </a:cubicBezTo>
                <a:cubicBezTo>
                  <a:pt x="14787" y="7330"/>
                  <a:pt x="11814" y="2556"/>
                  <a:pt x="7394"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9" name="Google Shape;1279;g133b439015c_0_504"/>
          <p:cNvSpPr/>
          <p:nvPr/>
        </p:nvSpPr>
        <p:spPr>
          <a:xfrm>
            <a:off x="7705839" y="2609702"/>
            <a:ext cx="380664" cy="507346"/>
          </a:xfrm>
          <a:custGeom>
            <a:rect b="b" l="l" r="r" t="t"/>
            <a:pathLst>
              <a:path extrusionOk="0" h="29557" w="22180">
                <a:moveTo>
                  <a:pt x="7393" y="0"/>
                </a:moveTo>
                <a:cubicBezTo>
                  <a:pt x="4693" y="0"/>
                  <a:pt x="2170" y="723"/>
                  <a:pt x="0" y="1977"/>
                </a:cubicBezTo>
                <a:cubicBezTo>
                  <a:pt x="4420" y="4532"/>
                  <a:pt x="7393" y="9306"/>
                  <a:pt x="7393" y="14770"/>
                </a:cubicBezTo>
                <a:cubicBezTo>
                  <a:pt x="7393" y="20251"/>
                  <a:pt x="4420" y="25024"/>
                  <a:pt x="0" y="27580"/>
                </a:cubicBezTo>
                <a:cubicBezTo>
                  <a:pt x="2170" y="28834"/>
                  <a:pt x="4693" y="29557"/>
                  <a:pt x="7393" y="29557"/>
                </a:cubicBezTo>
                <a:cubicBezTo>
                  <a:pt x="15558" y="29557"/>
                  <a:pt x="22180" y="22935"/>
                  <a:pt x="22180" y="14770"/>
                </a:cubicBezTo>
                <a:cubicBezTo>
                  <a:pt x="22180" y="6606"/>
                  <a:pt x="15558" y="0"/>
                  <a:pt x="7393"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0" name="Google Shape;1280;g133b439015c_0_504"/>
          <p:cNvSpPr/>
          <p:nvPr/>
        </p:nvSpPr>
        <p:spPr>
          <a:xfrm>
            <a:off x="3339054" y="2643615"/>
            <a:ext cx="253782" cy="439493"/>
          </a:xfrm>
          <a:custGeom>
            <a:rect b="b" l="l" r="r" t="t"/>
            <a:pathLst>
              <a:path extrusionOk="0" h="25604" w="14787">
                <a:moveTo>
                  <a:pt x="7393" y="0"/>
                </a:moveTo>
                <a:cubicBezTo>
                  <a:pt x="2973" y="2556"/>
                  <a:pt x="0" y="7329"/>
                  <a:pt x="0" y="12794"/>
                </a:cubicBezTo>
                <a:cubicBezTo>
                  <a:pt x="0" y="18274"/>
                  <a:pt x="2973" y="23048"/>
                  <a:pt x="7393" y="25603"/>
                </a:cubicBezTo>
                <a:cubicBezTo>
                  <a:pt x="11813" y="23048"/>
                  <a:pt x="14786" y="18274"/>
                  <a:pt x="14786" y="12794"/>
                </a:cubicBezTo>
                <a:cubicBezTo>
                  <a:pt x="14786" y="7329"/>
                  <a:pt x="11813" y="2556"/>
                  <a:pt x="7393" y="0"/>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1" name="Google Shape;1281;g133b439015c_0_504"/>
          <p:cNvSpPr/>
          <p:nvPr/>
        </p:nvSpPr>
        <p:spPr>
          <a:xfrm>
            <a:off x="5051213" y="2609687"/>
            <a:ext cx="380407" cy="507363"/>
          </a:xfrm>
          <a:custGeom>
            <a:rect b="b" l="l" r="r" t="t"/>
            <a:pathLst>
              <a:path extrusionOk="0" h="29558" w="22165">
                <a:moveTo>
                  <a:pt x="14787" y="1"/>
                </a:moveTo>
                <a:cubicBezTo>
                  <a:pt x="6622" y="1"/>
                  <a:pt x="1" y="6607"/>
                  <a:pt x="1" y="14771"/>
                </a:cubicBezTo>
                <a:cubicBezTo>
                  <a:pt x="1" y="22936"/>
                  <a:pt x="6622" y="29558"/>
                  <a:pt x="14787" y="29558"/>
                </a:cubicBezTo>
                <a:cubicBezTo>
                  <a:pt x="17471" y="29558"/>
                  <a:pt x="19995" y="28834"/>
                  <a:pt x="22164" y="27581"/>
                </a:cubicBezTo>
                <a:cubicBezTo>
                  <a:pt x="17761" y="25025"/>
                  <a:pt x="14787" y="20252"/>
                  <a:pt x="14787" y="14771"/>
                </a:cubicBezTo>
                <a:cubicBezTo>
                  <a:pt x="14787" y="9307"/>
                  <a:pt x="17761" y="4533"/>
                  <a:pt x="22164" y="1978"/>
                </a:cubicBezTo>
                <a:cubicBezTo>
                  <a:pt x="19995" y="724"/>
                  <a:pt x="17471" y="1"/>
                  <a:pt x="14787"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2" name="Google Shape;1282;g133b439015c_0_504"/>
          <p:cNvSpPr/>
          <p:nvPr/>
        </p:nvSpPr>
        <p:spPr>
          <a:xfrm>
            <a:off x="5431611" y="2609687"/>
            <a:ext cx="380681" cy="507363"/>
          </a:xfrm>
          <a:custGeom>
            <a:rect b="b" l="l" r="r" t="t"/>
            <a:pathLst>
              <a:path extrusionOk="0" h="29558" w="22181">
                <a:moveTo>
                  <a:pt x="7394" y="1"/>
                </a:moveTo>
                <a:cubicBezTo>
                  <a:pt x="4709" y="1"/>
                  <a:pt x="2186" y="724"/>
                  <a:pt x="0" y="1978"/>
                </a:cubicBezTo>
                <a:cubicBezTo>
                  <a:pt x="4420" y="4533"/>
                  <a:pt x="7394" y="9307"/>
                  <a:pt x="7394" y="14771"/>
                </a:cubicBezTo>
                <a:cubicBezTo>
                  <a:pt x="7394" y="20252"/>
                  <a:pt x="4420" y="25025"/>
                  <a:pt x="0" y="27581"/>
                </a:cubicBezTo>
                <a:cubicBezTo>
                  <a:pt x="2186" y="28834"/>
                  <a:pt x="4709" y="29558"/>
                  <a:pt x="7394" y="29558"/>
                </a:cubicBezTo>
                <a:cubicBezTo>
                  <a:pt x="15558" y="29558"/>
                  <a:pt x="22180" y="22936"/>
                  <a:pt x="22180" y="14771"/>
                </a:cubicBezTo>
                <a:cubicBezTo>
                  <a:pt x="22180" y="6607"/>
                  <a:pt x="15558" y="1"/>
                  <a:pt x="7394"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3" name="Google Shape;1283;g133b439015c_0_504"/>
          <p:cNvSpPr/>
          <p:nvPr/>
        </p:nvSpPr>
        <p:spPr>
          <a:xfrm>
            <a:off x="5305001" y="2643617"/>
            <a:ext cx="253507" cy="439493"/>
          </a:xfrm>
          <a:custGeom>
            <a:rect b="b" l="l" r="r" t="t"/>
            <a:pathLst>
              <a:path extrusionOk="0" h="25604" w="14771">
                <a:moveTo>
                  <a:pt x="7377" y="1"/>
                </a:moveTo>
                <a:cubicBezTo>
                  <a:pt x="2974" y="2556"/>
                  <a:pt x="0" y="7330"/>
                  <a:pt x="0" y="12794"/>
                </a:cubicBezTo>
                <a:cubicBezTo>
                  <a:pt x="0" y="18275"/>
                  <a:pt x="2974" y="23048"/>
                  <a:pt x="7377" y="25604"/>
                </a:cubicBezTo>
                <a:cubicBezTo>
                  <a:pt x="11797" y="23048"/>
                  <a:pt x="14771" y="18275"/>
                  <a:pt x="14771" y="12794"/>
                </a:cubicBezTo>
                <a:cubicBezTo>
                  <a:pt x="14771" y="7330"/>
                  <a:pt x="11797" y="2556"/>
                  <a:pt x="7377"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4" name="Google Shape;1284;g133b439015c_0_504"/>
          <p:cNvSpPr/>
          <p:nvPr/>
        </p:nvSpPr>
        <p:spPr>
          <a:xfrm>
            <a:off x="6201648" y="2609655"/>
            <a:ext cx="380407" cy="507363"/>
          </a:xfrm>
          <a:custGeom>
            <a:rect b="b" l="l" r="r" t="t"/>
            <a:pathLst>
              <a:path extrusionOk="0" h="29558" w="22165">
                <a:moveTo>
                  <a:pt x="14771" y="1"/>
                </a:moveTo>
                <a:cubicBezTo>
                  <a:pt x="6607" y="1"/>
                  <a:pt x="1" y="6607"/>
                  <a:pt x="1" y="14771"/>
                </a:cubicBezTo>
                <a:cubicBezTo>
                  <a:pt x="1" y="22936"/>
                  <a:pt x="6607" y="29558"/>
                  <a:pt x="14771" y="29558"/>
                </a:cubicBezTo>
                <a:cubicBezTo>
                  <a:pt x="17471" y="29558"/>
                  <a:pt x="19995" y="28834"/>
                  <a:pt x="22164" y="27581"/>
                </a:cubicBezTo>
                <a:cubicBezTo>
                  <a:pt x="17745" y="25025"/>
                  <a:pt x="14771" y="20252"/>
                  <a:pt x="14771" y="14771"/>
                </a:cubicBezTo>
                <a:cubicBezTo>
                  <a:pt x="14771" y="9307"/>
                  <a:pt x="17745" y="4533"/>
                  <a:pt x="22164" y="1978"/>
                </a:cubicBezTo>
                <a:cubicBezTo>
                  <a:pt x="19995" y="724"/>
                  <a:pt x="17471" y="1"/>
                  <a:pt x="14771"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5" name="Google Shape;1285;g133b439015c_0_504"/>
          <p:cNvSpPr/>
          <p:nvPr/>
        </p:nvSpPr>
        <p:spPr>
          <a:xfrm>
            <a:off x="6582047" y="2609655"/>
            <a:ext cx="380681" cy="507363"/>
          </a:xfrm>
          <a:custGeom>
            <a:rect b="b" l="l" r="r" t="t"/>
            <a:pathLst>
              <a:path extrusionOk="0" h="29558" w="22181">
                <a:moveTo>
                  <a:pt x="7394" y="1"/>
                </a:moveTo>
                <a:cubicBezTo>
                  <a:pt x="4710" y="1"/>
                  <a:pt x="2186" y="724"/>
                  <a:pt x="0" y="1978"/>
                </a:cubicBezTo>
                <a:cubicBezTo>
                  <a:pt x="4420" y="4533"/>
                  <a:pt x="7394" y="9307"/>
                  <a:pt x="7394" y="14771"/>
                </a:cubicBezTo>
                <a:cubicBezTo>
                  <a:pt x="7394" y="20252"/>
                  <a:pt x="4420" y="25025"/>
                  <a:pt x="0" y="27581"/>
                </a:cubicBezTo>
                <a:cubicBezTo>
                  <a:pt x="2186" y="28834"/>
                  <a:pt x="4710" y="29558"/>
                  <a:pt x="7394" y="29558"/>
                </a:cubicBezTo>
                <a:cubicBezTo>
                  <a:pt x="15558" y="29558"/>
                  <a:pt x="22180" y="22936"/>
                  <a:pt x="22180" y="14771"/>
                </a:cubicBezTo>
                <a:cubicBezTo>
                  <a:pt x="22180" y="6607"/>
                  <a:pt x="15558" y="1"/>
                  <a:pt x="7394" y="1"/>
                </a:cubicBezTo>
                <a:close/>
              </a:path>
            </a:pathLst>
          </a:cu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6" name="Google Shape;1286;g133b439015c_0_504"/>
          <p:cNvSpPr/>
          <p:nvPr/>
        </p:nvSpPr>
        <p:spPr>
          <a:xfrm>
            <a:off x="1075962" y="2602793"/>
            <a:ext cx="521421" cy="521088"/>
          </a:xfrm>
          <a:custGeom>
            <a:rect b="b" l="l" r="r" t="t"/>
            <a:pathLst>
              <a:path extrusionOk="0" h="30362" w="30377">
                <a:moveTo>
                  <a:pt x="15188" y="805"/>
                </a:moveTo>
                <a:cubicBezTo>
                  <a:pt x="23112" y="805"/>
                  <a:pt x="29573" y="7250"/>
                  <a:pt x="29573" y="15173"/>
                </a:cubicBezTo>
                <a:cubicBezTo>
                  <a:pt x="29573" y="23113"/>
                  <a:pt x="23112" y="29558"/>
                  <a:pt x="15188" y="29558"/>
                </a:cubicBezTo>
                <a:cubicBezTo>
                  <a:pt x="7265" y="29558"/>
                  <a:pt x="804" y="23113"/>
                  <a:pt x="804" y="15173"/>
                </a:cubicBezTo>
                <a:cubicBezTo>
                  <a:pt x="804" y="7250"/>
                  <a:pt x="7265" y="805"/>
                  <a:pt x="15188" y="805"/>
                </a:cubicBezTo>
                <a:close/>
                <a:moveTo>
                  <a:pt x="15188" y="1"/>
                </a:moveTo>
                <a:cubicBezTo>
                  <a:pt x="6815" y="1"/>
                  <a:pt x="0" y="6799"/>
                  <a:pt x="0" y="15173"/>
                </a:cubicBezTo>
                <a:cubicBezTo>
                  <a:pt x="0" y="23547"/>
                  <a:pt x="6815" y="30361"/>
                  <a:pt x="15188" y="30361"/>
                </a:cubicBezTo>
                <a:cubicBezTo>
                  <a:pt x="23562" y="30361"/>
                  <a:pt x="30377" y="23547"/>
                  <a:pt x="30377" y="15173"/>
                </a:cubicBezTo>
                <a:cubicBezTo>
                  <a:pt x="30377" y="6799"/>
                  <a:pt x="23562" y="1"/>
                  <a:pt x="1518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7" name="Google Shape;1287;g133b439015c_0_504"/>
          <p:cNvSpPr/>
          <p:nvPr/>
        </p:nvSpPr>
        <p:spPr>
          <a:xfrm>
            <a:off x="1329733" y="2602793"/>
            <a:ext cx="521088" cy="521088"/>
          </a:xfrm>
          <a:custGeom>
            <a:rect b="b" l="l" r="r" t="t"/>
            <a:pathLst>
              <a:path extrusionOk="0" h="30362" w="30362">
                <a:moveTo>
                  <a:pt x="15189" y="805"/>
                </a:moveTo>
                <a:cubicBezTo>
                  <a:pt x="23112" y="805"/>
                  <a:pt x="29557" y="7250"/>
                  <a:pt x="29557" y="15173"/>
                </a:cubicBezTo>
                <a:cubicBezTo>
                  <a:pt x="29557" y="23113"/>
                  <a:pt x="23112" y="29558"/>
                  <a:pt x="15189" y="29558"/>
                </a:cubicBezTo>
                <a:cubicBezTo>
                  <a:pt x="7249" y="29558"/>
                  <a:pt x="804" y="23113"/>
                  <a:pt x="804" y="15173"/>
                </a:cubicBezTo>
                <a:cubicBezTo>
                  <a:pt x="804" y="7250"/>
                  <a:pt x="7249" y="805"/>
                  <a:pt x="15189" y="805"/>
                </a:cubicBezTo>
                <a:close/>
                <a:moveTo>
                  <a:pt x="15189" y="1"/>
                </a:moveTo>
                <a:cubicBezTo>
                  <a:pt x="6815" y="1"/>
                  <a:pt x="1" y="6799"/>
                  <a:pt x="1" y="15173"/>
                </a:cubicBezTo>
                <a:cubicBezTo>
                  <a:pt x="1" y="23547"/>
                  <a:pt x="6815" y="30361"/>
                  <a:pt x="15189" y="30361"/>
                </a:cubicBezTo>
                <a:cubicBezTo>
                  <a:pt x="23563" y="30361"/>
                  <a:pt x="30361" y="23547"/>
                  <a:pt x="30361" y="15173"/>
                </a:cubicBezTo>
                <a:cubicBezTo>
                  <a:pt x="30361" y="6799"/>
                  <a:pt x="23563" y="1"/>
                  <a:pt x="151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8" name="Google Shape;1288;g133b439015c_0_504"/>
          <p:cNvSpPr/>
          <p:nvPr/>
        </p:nvSpPr>
        <p:spPr>
          <a:xfrm>
            <a:off x="2070738" y="2602808"/>
            <a:ext cx="521421" cy="521071"/>
          </a:xfrm>
          <a:custGeom>
            <a:rect b="b" l="l" r="r" t="t"/>
            <a:pathLst>
              <a:path extrusionOk="0" h="30361" w="30377">
                <a:moveTo>
                  <a:pt x="15188" y="804"/>
                </a:moveTo>
                <a:cubicBezTo>
                  <a:pt x="23112" y="804"/>
                  <a:pt x="29573" y="7249"/>
                  <a:pt x="29573" y="15172"/>
                </a:cubicBezTo>
                <a:cubicBezTo>
                  <a:pt x="29573" y="23112"/>
                  <a:pt x="23112" y="29557"/>
                  <a:pt x="15188" y="29557"/>
                </a:cubicBezTo>
                <a:cubicBezTo>
                  <a:pt x="7265" y="29557"/>
                  <a:pt x="804" y="23112"/>
                  <a:pt x="804" y="15172"/>
                </a:cubicBezTo>
                <a:cubicBezTo>
                  <a:pt x="804" y="7249"/>
                  <a:pt x="7265" y="804"/>
                  <a:pt x="15188" y="804"/>
                </a:cubicBezTo>
                <a:close/>
                <a:moveTo>
                  <a:pt x="15188" y="0"/>
                </a:moveTo>
                <a:cubicBezTo>
                  <a:pt x="6815" y="0"/>
                  <a:pt x="0" y="6799"/>
                  <a:pt x="0" y="15172"/>
                </a:cubicBezTo>
                <a:cubicBezTo>
                  <a:pt x="0" y="23546"/>
                  <a:pt x="6815" y="30361"/>
                  <a:pt x="15188" y="30361"/>
                </a:cubicBezTo>
                <a:cubicBezTo>
                  <a:pt x="23562" y="30361"/>
                  <a:pt x="30377" y="23546"/>
                  <a:pt x="30377" y="15172"/>
                </a:cubicBezTo>
                <a:cubicBezTo>
                  <a:pt x="30377" y="6799"/>
                  <a:pt x="23562" y="0"/>
                  <a:pt x="1518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9" name="Google Shape;1289;g133b439015c_0_504"/>
          <p:cNvSpPr/>
          <p:nvPr/>
        </p:nvSpPr>
        <p:spPr>
          <a:xfrm>
            <a:off x="2324509" y="2602808"/>
            <a:ext cx="521088" cy="521071"/>
          </a:xfrm>
          <a:custGeom>
            <a:rect b="b" l="l" r="r" t="t"/>
            <a:pathLst>
              <a:path extrusionOk="0" h="30361" w="30362">
                <a:moveTo>
                  <a:pt x="15189" y="804"/>
                </a:moveTo>
                <a:cubicBezTo>
                  <a:pt x="23112" y="804"/>
                  <a:pt x="29557" y="7249"/>
                  <a:pt x="29557" y="15172"/>
                </a:cubicBezTo>
                <a:cubicBezTo>
                  <a:pt x="29557" y="23112"/>
                  <a:pt x="23112" y="29557"/>
                  <a:pt x="15189" y="29557"/>
                </a:cubicBezTo>
                <a:cubicBezTo>
                  <a:pt x="7249" y="29557"/>
                  <a:pt x="804" y="23112"/>
                  <a:pt x="804" y="15172"/>
                </a:cubicBezTo>
                <a:cubicBezTo>
                  <a:pt x="804" y="7249"/>
                  <a:pt x="7249" y="804"/>
                  <a:pt x="15189" y="804"/>
                </a:cubicBezTo>
                <a:close/>
                <a:moveTo>
                  <a:pt x="15189" y="0"/>
                </a:moveTo>
                <a:cubicBezTo>
                  <a:pt x="6815" y="0"/>
                  <a:pt x="1" y="6799"/>
                  <a:pt x="1" y="15172"/>
                </a:cubicBezTo>
                <a:cubicBezTo>
                  <a:pt x="1" y="23546"/>
                  <a:pt x="6815" y="30361"/>
                  <a:pt x="15189" y="30361"/>
                </a:cubicBezTo>
                <a:cubicBezTo>
                  <a:pt x="23563" y="30361"/>
                  <a:pt x="30361" y="23546"/>
                  <a:pt x="30361" y="15172"/>
                </a:cubicBezTo>
                <a:cubicBezTo>
                  <a:pt x="30361" y="6799"/>
                  <a:pt x="23563" y="0"/>
                  <a:pt x="1518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0" name="Google Shape;1290;g133b439015c_0_504"/>
          <p:cNvSpPr/>
          <p:nvPr/>
        </p:nvSpPr>
        <p:spPr>
          <a:xfrm>
            <a:off x="5044313" y="2602805"/>
            <a:ext cx="521088" cy="521071"/>
          </a:xfrm>
          <a:custGeom>
            <a:rect b="b" l="l" r="r" t="t"/>
            <a:pathLst>
              <a:path extrusionOk="0" h="30361" w="30362">
                <a:moveTo>
                  <a:pt x="15189" y="804"/>
                </a:moveTo>
                <a:cubicBezTo>
                  <a:pt x="23113" y="804"/>
                  <a:pt x="29558" y="7249"/>
                  <a:pt x="29558" y="15172"/>
                </a:cubicBezTo>
                <a:cubicBezTo>
                  <a:pt x="29558" y="23112"/>
                  <a:pt x="23113" y="29557"/>
                  <a:pt x="15189" y="29557"/>
                </a:cubicBezTo>
                <a:cubicBezTo>
                  <a:pt x="7249" y="29557"/>
                  <a:pt x="804" y="23112"/>
                  <a:pt x="804" y="15172"/>
                </a:cubicBezTo>
                <a:cubicBezTo>
                  <a:pt x="804" y="7249"/>
                  <a:pt x="7249" y="804"/>
                  <a:pt x="15189" y="804"/>
                </a:cubicBezTo>
                <a:close/>
                <a:moveTo>
                  <a:pt x="15189" y="0"/>
                </a:moveTo>
                <a:cubicBezTo>
                  <a:pt x="6816" y="0"/>
                  <a:pt x="1" y="6799"/>
                  <a:pt x="1" y="15172"/>
                </a:cubicBezTo>
                <a:cubicBezTo>
                  <a:pt x="1" y="23546"/>
                  <a:pt x="6816" y="30361"/>
                  <a:pt x="15189" y="30361"/>
                </a:cubicBezTo>
                <a:cubicBezTo>
                  <a:pt x="23563" y="30361"/>
                  <a:pt x="30361" y="23546"/>
                  <a:pt x="30361" y="15172"/>
                </a:cubicBezTo>
                <a:cubicBezTo>
                  <a:pt x="30361" y="6799"/>
                  <a:pt x="23563" y="0"/>
                  <a:pt x="1518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1" name="Google Shape;1291;g133b439015c_0_504"/>
          <p:cNvSpPr/>
          <p:nvPr/>
        </p:nvSpPr>
        <p:spPr>
          <a:xfrm>
            <a:off x="5298101" y="2602805"/>
            <a:ext cx="521071" cy="521071"/>
          </a:xfrm>
          <a:custGeom>
            <a:rect b="b" l="l" r="r" t="t"/>
            <a:pathLst>
              <a:path extrusionOk="0" h="30361" w="30361">
                <a:moveTo>
                  <a:pt x="15173" y="804"/>
                </a:moveTo>
                <a:cubicBezTo>
                  <a:pt x="23112" y="804"/>
                  <a:pt x="29557" y="7249"/>
                  <a:pt x="29557" y="15172"/>
                </a:cubicBezTo>
                <a:cubicBezTo>
                  <a:pt x="29557" y="23112"/>
                  <a:pt x="23112" y="29557"/>
                  <a:pt x="15173" y="29557"/>
                </a:cubicBezTo>
                <a:cubicBezTo>
                  <a:pt x="7249" y="29557"/>
                  <a:pt x="804" y="23112"/>
                  <a:pt x="804" y="15172"/>
                </a:cubicBezTo>
                <a:cubicBezTo>
                  <a:pt x="804" y="7249"/>
                  <a:pt x="7249" y="804"/>
                  <a:pt x="15173" y="804"/>
                </a:cubicBezTo>
                <a:close/>
                <a:moveTo>
                  <a:pt x="15173" y="0"/>
                </a:moveTo>
                <a:cubicBezTo>
                  <a:pt x="6799" y="0"/>
                  <a:pt x="0" y="6799"/>
                  <a:pt x="0" y="15172"/>
                </a:cubicBezTo>
                <a:cubicBezTo>
                  <a:pt x="0" y="23546"/>
                  <a:pt x="6799" y="30361"/>
                  <a:pt x="15173" y="30361"/>
                </a:cubicBezTo>
                <a:cubicBezTo>
                  <a:pt x="23546" y="30361"/>
                  <a:pt x="30361" y="23546"/>
                  <a:pt x="30361" y="15172"/>
                </a:cubicBezTo>
                <a:cubicBezTo>
                  <a:pt x="30361" y="6799"/>
                  <a:pt x="23546" y="0"/>
                  <a:pt x="1517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2" name="Google Shape;1292;g133b439015c_0_504"/>
          <p:cNvSpPr/>
          <p:nvPr/>
        </p:nvSpPr>
        <p:spPr>
          <a:xfrm>
            <a:off x="6201648" y="2602772"/>
            <a:ext cx="521088" cy="521071"/>
          </a:xfrm>
          <a:custGeom>
            <a:rect b="b" l="l" r="r" t="t"/>
            <a:pathLst>
              <a:path extrusionOk="0" h="30361" w="30362">
                <a:moveTo>
                  <a:pt x="15173" y="804"/>
                </a:moveTo>
                <a:cubicBezTo>
                  <a:pt x="23113" y="804"/>
                  <a:pt x="29558" y="7249"/>
                  <a:pt x="29558" y="15172"/>
                </a:cubicBezTo>
                <a:cubicBezTo>
                  <a:pt x="29558" y="23112"/>
                  <a:pt x="23113" y="29557"/>
                  <a:pt x="15173" y="29557"/>
                </a:cubicBezTo>
                <a:cubicBezTo>
                  <a:pt x="7249" y="29557"/>
                  <a:pt x="804" y="23112"/>
                  <a:pt x="804" y="15172"/>
                </a:cubicBezTo>
                <a:cubicBezTo>
                  <a:pt x="804" y="7249"/>
                  <a:pt x="7249" y="804"/>
                  <a:pt x="15173" y="804"/>
                </a:cubicBezTo>
                <a:close/>
                <a:moveTo>
                  <a:pt x="15173" y="0"/>
                </a:moveTo>
                <a:cubicBezTo>
                  <a:pt x="6799" y="0"/>
                  <a:pt x="1" y="6799"/>
                  <a:pt x="1" y="15172"/>
                </a:cubicBezTo>
                <a:cubicBezTo>
                  <a:pt x="1" y="23546"/>
                  <a:pt x="6799" y="30361"/>
                  <a:pt x="15173" y="30361"/>
                </a:cubicBezTo>
                <a:cubicBezTo>
                  <a:pt x="23547" y="30361"/>
                  <a:pt x="30361" y="23546"/>
                  <a:pt x="30361" y="15172"/>
                </a:cubicBezTo>
                <a:cubicBezTo>
                  <a:pt x="30361" y="6799"/>
                  <a:pt x="23547" y="0"/>
                  <a:pt x="1517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3" name="Google Shape;1293;g133b439015c_0_504"/>
          <p:cNvSpPr/>
          <p:nvPr/>
        </p:nvSpPr>
        <p:spPr>
          <a:xfrm>
            <a:off x="6455161" y="2602772"/>
            <a:ext cx="521421" cy="521071"/>
          </a:xfrm>
          <a:custGeom>
            <a:rect b="b" l="l" r="r" t="t"/>
            <a:pathLst>
              <a:path extrusionOk="0" h="30361" w="30377">
                <a:moveTo>
                  <a:pt x="15189" y="804"/>
                </a:moveTo>
                <a:cubicBezTo>
                  <a:pt x="23112" y="804"/>
                  <a:pt x="29573" y="7249"/>
                  <a:pt x="29573" y="15172"/>
                </a:cubicBezTo>
                <a:cubicBezTo>
                  <a:pt x="29573" y="23112"/>
                  <a:pt x="23112" y="29557"/>
                  <a:pt x="15189" y="29557"/>
                </a:cubicBezTo>
                <a:cubicBezTo>
                  <a:pt x="7265" y="29557"/>
                  <a:pt x="804" y="23112"/>
                  <a:pt x="804" y="15172"/>
                </a:cubicBezTo>
                <a:cubicBezTo>
                  <a:pt x="804" y="7249"/>
                  <a:pt x="7265" y="804"/>
                  <a:pt x="15189" y="804"/>
                </a:cubicBezTo>
                <a:close/>
                <a:moveTo>
                  <a:pt x="15189" y="0"/>
                </a:moveTo>
                <a:cubicBezTo>
                  <a:pt x="6815" y="0"/>
                  <a:pt x="0" y="6799"/>
                  <a:pt x="0" y="15172"/>
                </a:cubicBezTo>
                <a:cubicBezTo>
                  <a:pt x="0" y="23546"/>
                  <a:pt x="6815" y="30361"/>
                  <a:pt x="15189" y="30361"/>
                </a:cubicBezTo>
                <a:cubicBezTo>
                  <a:pt x="23562" y="30361"/>
                  <a:pt x="30377" y="23546"/>
                  <a:pt x="30377" y="15172"/>
                </a:cubicBezTo>
                <a:cubicBezTo>
                  <a:pt x="30377" y="6799"/>
                  <a:pt x="23562" y="0"/>
                  <a:pt x="1518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4" name="Google Shape;1294;g133b439015c_0_504"/>
          <p:cNvSpPr/>
          <p:nvPr/>
        </p:nvSpPr>
        <p:spPr>
          <a:xfrm>
            <a:off x="4064732" y="2602773"/>
            <a:ext cx="521438" cy="521088"/>
          </a:xfrm>
          <a:custGeom>
            <a:rect b="b" l="l" r="r" t="t"/>
            <a:pathLst>
              <a:path extrusionOk="0" h="30362" w="30378">
                <a:moveTo>
                  <a:pt x="15189" y="805"/>
                </a:moveTo>
                <a:cubicBezTo>
                  <a:pt x="23113" y="805"/>
                  <a:pt x="29574" y="7250"/>
                  <a:pt x="29574" y="15173"/>
                </a:cubicBezTo>
                <a:cubicBezTo>
                  <a:pt x="29574" y="23113"/>
                  <a:pt x="23113" y="29558"/>
                  <a:pt x="15189" y="29558"/>
                </a:cubicBezTo>
                <a:cubicBezTo>
                  <a:pt x="7265" y="29558"/>
                  <a:pt x="804" y="23113"/>
                  <a:pt x="804" y="15173"/>
                </a:cubicBezTo>
                <a:cubicBezTo>
                  <a:pt x="804" y="7250"/>
                  <a:pt x="7265" y="805"/>
                  <a:pt x="15189" y="805"/>
                </a:cubicBezTo>
                <a:close/>
                <a:moveTo>
                  <a:pt x="15189" y="1"/>
                </a:moveTo>
                <a:cubicBezTo>
                  <a:pt x="6815" y="1"/>
                  <a:pt x="1" y="6799"/>
                  <a:pt x="1" y="15173"/>
                </a:cubicBezTo>
                <a:cubicBezTo>
                  <a:pt x="1" y="23547"/>
                  <a:pt x="6815" y="30361"/>
                  <a:pt x="15189" y="30361"/>
                </a:cubicBezTo>
                <a:cubicBezTo>
                  <a:pt x="23563" y="30361"/>
                  <a:pt x="30377" y="23547"/>
                  <a:pt x="30377" y="15173"/>
                </a:cubicBezTo>
                <a:cubicBezTo>
                  <a:pt x="30377" y="6799"/>
                  <a:pt x="23563" y="1"/>
                  <a:pt x="151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5" name="Google Shape;1295;g133b439015c_0_504"/>
          <p:cNvSpPr/>
          <p:nvPr/>
        </p:nvSpPr>
        <p:spPr>
          <a:xfrm>
            <a:off x="4318520" y="2602773"/>
            <a:ext cx="521421" cy="521088"/>
          </a:xfrm>
          <a:custGeom>
            <a:rect b="b" l="l" r="r" t="t"/>
            <a:pathLst>
              <a:path extrusionOk="0" h="30362" w="30377">
                <a:moveTo>
                  <a:pt x="15188" y="805"/>
                </a:moveTo>
                <a:cubicBezTo>
                  <a:pt x="23112" y="805"/>
                  <a:pt x="29573" y="7250"/>
                  <a:pt x="29573" y="15173"/>
                </a:cubicBezTo>
                <a:cubicBezTo>
                  <a:pt x="29573" y="23113"/>
                  <a:pt x="23112" y="29558"/>
                  <a:pt x="15188" y="29558"/>
                </a:cubicBezTo>
                <a:cubicBezTo>
                  <a:pt x="7249" y="29558"/>
                  <a:pt x="804" y="23113"/>
                  <a:pt x="804" y="15173"/>
                </a:cubicBezTo>
                <a:cubicBezTo>
                  <a:pt x="804" y="7250"/>
                  <a:pt x="7249" y="805"/>
                  <a:pt x="15188" y="805"/>
                </a:cubicBezTo>
                <a:close/>
                <a:moveTo>
                  <a:pt x="15188" y="1"/>
                </a:moveTo>
                <a:cubicBezTo>
                  <a:pt x="6815" y="1"/>
                  <a:pt x="0" y="6799"/>
                  <a:pt x="0" y="15173"/>
                </a:cubicBezTo>
                <a:cubicBezTo>
                  <a:pt x="0" y="23547"/>
                  <a:pt x="6815" y="30361"/>
                  <a:pt x="15188" y="30361"/>
                </a:cubicBezTo>
                <a:cubicBezTo>
                  <a:pt x="23562" y="30361"/>
                  <a:pt x="30377" y="23547"/>
                  <a:pt x="30377" y="15173"/>
                </a:cubicBezTo>
                <a:cubicBezTo>
                  <a:pt x="30377" y="6799"/>
                  <a:pt x="23562" y="1"/>
                  <a:pt x="1518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6" name="Google Shape;1296;g133b439015c_0_504"/>
          <p:cNvSpPr/>
          <p:nvPr/>
        </p:nvSpPr>
        <p:spPr>
          <a:xfrm>
            <a:off x="7323501" y="2602803"/>
            <a:ext cx="521438" cy="521071"/>
          </a:xfrm>
          <a:custGeom>
            <a:rect b="b" l="l" r="r" t="t"/>
            <a:pathLst>
              <a:path extrusionOk="0" h="30361" w="30378">
                <a:moveTo>
                  <a:pt x="15189" y="804"/>
                </a:moveTo>
                <a:cubicBezTo>
                  <a:pt x="23113" y="804"/>
                  <a:pt x="29574" y="7249"/>
                  <a:pt x="29574" y="15172"/>
                </a:cubicBezTo>
                <a:cubicBezTo>
                  <a:pt x="29574" y="23112"/>
                  <a:pt x="23113" y="29557"/>
                  <a:pt x="15189" y="29557"/>
                </a:cubicBezTo>
                <a:cubicBezTo>
                  <a:pt x="7266" y="29557"/>
                  <a:pt x="805" y="23112"/>
                  <a:pt x="805" y="15172"/>
                </a:cubicBezTo>
                <a:cubicBezTo>
                  <a:pt x="805" y="7249"/>
                  <a:pt x="7266" y="804"/>
                  <a:pt x="15189" y="804"/>
                </a:cubicBezTo>
                <a:close/>
                <a:moveTo>
                  <a:pt x="15189" y="0"/>
                </a:moveTo>
                <a:cubicBezTo>
                  <a:pt x="6816" y="0"/>
                  <a:pt x="1" y="6799"/>
                  <a:pt x="1" y="15172"/>
                </a:cubicBezTo>
                <a:cubicBezTo>
                  <a:pt x="1" y="23546"/>
                  <a:pt x="6816" y="30361"/>
                  <a:pt x="15189" y="30361"/>
                </a:cubicBezTo>
                <a:cubicBezTo>
                  <a:pt x="23563" y="30361"/>
                  <a:pt x="30378" y="23546"/>
                  <a:pt x="30378" y="15172"/>
                </a:cubicBezTo>
                <a:cubicBezTo>
                  <a:pt x="30378" y="6799"/>
                  <a:pt x="23563" y="0"/>
                  <a:pt x="1518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7" name="Google Shape;1297;g133b439015c_0_504"/>
          <p:cNvSpPr/>
          <p:nvPr/>
        </p:nvSpPr>
        <p:spPr>
          <a:xfrm>
            <a:off x="7577289" y="2602803"/>
            <a:ext cx="521421" cy="521071"/>
          </a:xfrm>
          <a:custGeom>
            <a:rect b="b" l="l" r="r" t="t"/>
            <a:pathLst>
              <a:path extrusionOk="0" h="30361" w="30377">
                <a:moveTo>
                  <a:pt x="15189" y="804"/>
                </a:moveTo>
                <a:cubicBezTo>
                  <a:pt x="23112" y="804"/>
                  <a:pt x="29573" y="7249"/>
                  <a:pt x="29573" y="15172"/>
                </a:cubicBezTo>
                <a:cubicBezTo>
                  <a:pt x="29573" y="23112"/>
                  <a:pt x="23112" y="29557"/>
                  <a:pt x="15189" y="29557"/>
                </a:cubicBezTo>
                <a:cubicBezTo>
                  <a:pt x="7265" y="29557"/>
                  <a:pt x="804" y="23112"/>
                  <a:pt x="804" y="15172"/>
                </a:cubicBezTo>
                <a:cubicBezTo>
                  <a:pt x="804" y="7249"/>
                  <a:pt x="7265" y="804"/>
                  <a:pt x="15189" y="804"/>
                </a:cubicBezTo>
                <a:close/>
                <a:moveTo>
                  <a:pt x="15189" y="0"/>
                </a:moveTo>
                <a:cubicBezTo>
                  <a:pt x="6815" y="0"/>
                  <a:pt x="0" y="6799"/>
                  <a:pt x="0" y="15172"/>
                </a:cubicBezTo>
                <a:cubicBezTo>
                  <a:pt x="0" y="23546"/>
                  <a:pt x="6815" y="30361"/>
                  <a:pt x="15189" y="30361"/>
                </a:cubicBezTo>
                <a:cubicBezTo>
                  <a:pt x="23562" y="30361"/>
                  <a:pt x="30377" y="23546"/>
                  <a:pt x="30377" y="15172"/>
                </a:cubicBezTo>
                <a:cubicBezTo>
                  <a:pt x="30377" y="6799"/>
                  <a:pt x="23562" y="0"/>
                  <a:pt x="1518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8" name="Google Shape;1298;g133b439015c_0_504"/>
          <p:cNvSpPr/>
          <p:nvPr/>
        </p:nvSpPr>
        <p:spPr>
          <a:xfrm>
            <a:off x="3086639" y="2602785"/>
            <a:ext cx="521438" cy="521088"/>
          </a:xfrm>
          <a:custGeom>
            <a:rect b="b" l="l" r="r" t="t"/>
            <a:pathLst>
              <a:path extrusionOk="0" h="30362" w="30378">
                <a:moveTo>
                  <a:pt x="15189" y="804"/>
                </a:moveTo>
                <a:cubicBezTo>
                  <a:pt x="23113" y="804"/>
                  <a:pt x="29574" y="7249"/>
                  <a:pt x="29574" y="15173"/>
                </a:cubicBezTo>
                <a:cubicBezTo>
                  <a:pt x="29574" y="23112"/>
                  <a:pt x="23113" y="29557"/>
                  <a:pt x="15189" y="29557"/>
                </a:cubicBezTo>
                <a:cubicBezTo>
                  <a:pt x="7266" y="29557"/>
                  <a:pt x="805" y="23112"/>
                  <a:pt x="805" y="15173"/>
                </a:cubicBezTo>
                <a:cubicBezTo>
                  <a:pt x="805" y="7249"/>
                  <a:pt x="7266" y="804"/>
                  <a:pt x="15189" y="804"/>
                </a:cubicBezTo>
                <a:close/>
                <a:moveTo>
                  <a:pt x="15189" y="1"/>
                </a:moveTo>
                <a:cubicBezTo>
                  <a:pt x="6816" y="1"/>
                  <a:pt x="1" y="6799"/>
                  <a:pt x="1" y="15173"/>
                </a:cubicBezTo>
                <a:cubicBezTo>
                  <a:pt x="1" y="23546"/>
                  <a:pt x="6816" y="30361"/>
                  <a:pt x="15189" y="30361"/>
                </a:cubicBezTo>
                <a:cubicBezTo>
                  <a:pt x="23563" y="30361"/>
                  <a:pt x="30377" y="23546"/>
                  <a:pt x="30377" y="15173"/>
                </a:cubicBezTo>
                <a:cubicBezTo>
                  <a:pt x="30377" y="6799"/>
                  <a:pt x="23563" y="1"/>
                  <a:pt x="151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9" name="Google Shape;1299;g133b439015c_0_504"/>
          <p:cNvSpPr/>
          <p:nvPr/>
        </p:nvSpPr>
        <p:spPr>
          <a:xfrm>
            <a:off x="3340427" y="2602785"/>
            <a:ext cx="521071" cy="521088"/>
          </a:xfrm>
          <a:custGeom>
            <a:rect b="b" l="l" r="r" t="t"/>
            <a:pathLst>
              <a:path extrusionOk="0" h="30362" w="30361">
                <a:moveTo>
                  <a:pt x="15189" y="804"/>
                </a:moveTo>
                <a:cubicBezTo>
                  <a:pt x="23112" y="804"/>
                  <a:pt x="29557" y="7249"/>
                  <a:pt x="29557" y="15173"/>
                </a:cubicBezTo>
                <a:cubicBezTo>
                  <a:pt x="29557" y="23112"/>
                  <a:pt x="23112" y="29557"/>
                  <a:pt x="15189" y="29557"/>
                </a:cubicBezTo>
                <a:cubicBezTo>
                  <a:pt x="7249" y="29557"/>
                  <a:pt x="804" y="23112"/>
                  <a:pt x="804" y="15173"/>
                </a:cubicBezTo>
                <a:cubicBezTo>
                  <a:pt x="804" y="7249"/>
                  <a:pt x="7249" y="804"/>
                  <a:pt x="15189" y="804"/>
                </a:cubicBezTo>
                <a:close/>
                <a:moveTo>
                  <a:pt x="15189" y="1"/>
                </a:moveTo>
                <a:cubicBezTo>
                  <a:pt x="6815" y="1"/>
                  <a:pt x="0" y="6799"/>
                  <a:pt x="0" y="15173"/>
                </a:cubicBezTo>
                <a:cubicBezTo>
                  <a:pt x="0" y="23546"/>
                  <a:pt x="6815" y="30361"/>
                  <a:pt x="15189" y="30361"/>
                </a:cubicBezTo>
                <a:cubicBezTo>
                  <a:pt x="23562" y="30361"/>
                  <a:pt x="30361" y="23546"/>
                  <a:pt x="30361" y="15173"/>
                </a:cubicBezTo>
                <a:cubicBezTo>
                  <a:pt x="30361" y="6799"/>
                  <a:pt x="23562" y="1"/>
                  <a:pt x="151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00" name="Google Shape;1300;g133b439015c_0_504"/>
          <p:cNvSpPr txBox="1"/>
          <p:nvPr/>
        </p:nvSpPr>
        <p:spPr>
          <a:xfrm>
            <a:off x="1075957" y="3211168"/>
            <a:ext cx="974400" cy="446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LEFT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p:txBody>
      </p:sp>
      <p:sp>
        <p:nvSpPr>
          <p:cNvPr id="1301" name="Google Shape;1301;g133b439015c_0_504"/>
          <p:cNvSpPr txBox="1"/>
          <p:nvPr/>
        </p:nvSpPr>
        <p:spPr>
          <a:xfrm>
            <a:off x="4022675" y="3211168"/>
            <a:ext cx="974400" cy="446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RIGHT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p:txBody>
      </p:sp>
      <p:sp>
        <p:nvSpPr>
          <p:cNvPr id="1302" name="Google Shape;1302;g133b439015c_0_504"/>
          <p:cNvSpPr txBox="1"/>
          <p:nvPr/>
        </p:nvSpPr>
        <p:spPr>
          <a:xfrm>
            <a:off x="2072409" y="3201798"/>
            <a:ext cx="1025400" cy="523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LEFT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WHERE B.Key IS NULL</a:t>
            </a:r>
            <a:endParaRPr b="0" i="0" sz="500" u="none" cap="none" strike="noStrike">
              <a:solidFill>
                <a:srgbClr val="000000"/>
              </a:solidFill>
              <a:latin typeface="Sora"/>
              <a:ea typeface="Sora"/>
              <a:cs typeface="Sora"/>
              <a:sym typeface="Sora"/>
            </a:endParaRPr>
          </a:p>
        </p:txBody>
      </p:sp>
      <p:sp>
        <p:nvSpPr>
          <p:cNvPr id="1303" name="Google Shape;1303;g133b439015c_0_504"/>
          <p:cNvSpPr txBox="1"/>
          <p:nvPr/>
        </p:nvSpPr>
        <p:spPr>
          <a:xfrm>
            <a:off x="5054475" y="3230419"/>
            <a:ext cx="1108200" cy="446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FULL OUTER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p:txBody>
      </p:sp>
      <p:sp>
        <p:nvSpPr>
          <p:cNvPr id="1304" name="Google Shape;1304;g133b439015c_0_504"/>
          <p:cNvSpPr txBox="1"/>
          <p:nvPr/>
        </p:nvSpPr>
        <p:spPr>
          <a:xfrm>
            <a:off x="6167485" y="3230419"/>
            <a:ext cx="1108200" cy="600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FULL OUTER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WHERE A.Key IS NULL</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OR B.Key IS NULL</a:t>
            </a:r>
            <a:endParaRPr b="0" i="0" sz="500" u="none" cap="none" strike="noStrike">
              <a:solidFill>
                <a:srgbClr val="000000"/>
              </a:solidFill>
              <a:latin typeface="Sora"/>
              <a:ea typeface="Sora"/>
              <a:cs typeface="Sora"/>
              <a:sym typeface="Sora"/>
            </a:endParaRPr>
          </a:p>
        </p:txBody>
      </p:sp>
      <p:sp>
        <p:nvSpPr>
          <p:cNvPr id="1305" name="Google Shape;1305;g133b439015c_0_504"/>
          <p:cNvSpPr txBox="1"/>
          <p:nvPr/>
        </p:nvSpPr>
        <p:spPr>
          <a:xfrm>
            <a:off x="3007391" y="3230421"/>
            <a:ext cx="974400" cy="446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INNER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p:txBody>
      </p:sp>
      <p:sp>
        <p:nvSpPr>
          <p:cNvPr id="1306" name="Google Shape;1306;g133b439015c_0_504"/>
          <p:cNvSpPr txBox="1"/>
          <p:nvPr/>
        </p:nvSpPr>
        <p:spPr>
          <a:xfrm>
            <a:off x="7283925" y="3245234"/>
            <a:ext cx="1108200" cy="523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SELECT &lt;select_list&gt;</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FROM TableA A</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RICHT JOIN TableB B</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ON A.Key = B.Key</a:t>
            </a:r>
            <a:endParaRPr b="0" i="0" sz="500" u="none" cap="none" strike="noStrike">
              <a:solidFill>
                <a:srgbClr val="000000"/>
              </a:solidFill>
              <a:latin typeface="Sora"/>
              <a:ea typeface="Sora"/>
              <a:cs typeface="Sora"/>
              <a:sym typeface="Sora"/>
            </a:endParaRPr>
          </a:p>
          <a:p>
            <a:pPr indent="0" lvl="0" marL="0" marR="0" rtl="0" algn="l">
              <a:lnSpc>
                <a:spcPct val="100000"/>
              </a:lnSpc>
              <a:spcBef>
                <a:spcPts val="0"/>
              </a:spcBef>
              <a:spcAft>
                <a:spcPts val="0"/>
              </a:spcAft>
              <a:buClr>
                <a:srgbClr val="000000"/>
              </a:buClr>
              <a:buSzPts val="500"/>
              <a:buFont typeface="Arial"/>
              <a:buNone/>
            </a:pPr>
            <a:r>
              <a:rPr b="0" i="0" lang="es" sz="500" u="none" cap="none" strike="noStrike">
                <a:solidFill>
                  <a:srgbClr val="000000"/>
                </a:solidFill>
                <a:latin typeface="Sora"/>
                <a:ea typeface="Sora"/>
                <a:cs typeface="Sora"/>
                <a:sym typeface="Sora"/>
              </a:rPr>
              <a:t>WHERE A.Key IS NULL</a:t>
            </a:r>
            <a:endParaRPr b="0" i="0" sz="500" u="none" cap="none" strike="noStrike">
              <a:solidFill>
                <a:srgbClr val="000000"/>
              </a:solidFill>
              <a:latin typeface="Sora"/>
              <a:ea typeface="Sora"/>
              <a:cs typeface="Sora"/>
              <a:sym typeface="Sora"/>
            </a:endParaRPr>
          </a:p>
        </p:txBody>
      </p:sp>
      <p:sp>
        <p:nvSpPr>
          <p:cNvPr id="1307" name="Google Shape;1307;g133b439015c_0_504"/>
          <p:cNvSpPr txBox="1"/>
          <p:nvPr/>
        </p:nvSpPr>
        <p:spPr>
          <a:xfrm>
            <a:off x="1006926" y="2723732"/>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08" name="Google Shape;1308;g133b439015c_0_504"/>
          <p:cNvSpPr txBox="1"/>
          <p:nvPr/>
        </p:nvSpPr>
        <p:spPr>
          <a:xfrm>
            <a:off x="1491955" y="2723732"/>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
        <p:nvSpPr>
          <p:cNvPr id="1309" name="Google Shape;1309;g133b439015c_0_504"/>
          <p:cNvSpPr txBox="1"/>
          <p:nvPr/>
        </p:nvSpPr>
        <p:spPr>
          <a:xfrm>
            <a:off x="1973273" y="2723720"/>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10" name="Google Shape;1310;g133b439015c_0_504"/>
          <p:cNvSpPr txBox="1"/>
          <p:nvPr/>
        </p:nvSpPr>
        <p:spPr>
          <a:xfrm>
            <a:off x="2458301" y="2723720"/>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
        <p:nvSpPr>
          <p:cNvPr id="1311" name="Google Shape;1311;g133b439015c_0_504"/>
          <p:cNvSpPr txBox="1"/>
          <p:nvPr/>
        </p:nvSpPr>
        <p:spPr>
          <a:xfrm>
            <a:off x="2994596" y="2723710"/>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12" name="Google Shape;1312;g133b439015c_0_504"/>
          <p:cNvSpPr txBox="1"/>
          <p:nvPr/>
        </p:nvSpPr>
        <p:spPr>
          <a:xfrm>
            <a:off x="3479624" y="2723710"/>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
        <p:nvSpPr>
          <p:cNvPr id="1313" name="Google Shape;1313;g133b439015c_0_504"/>
          <p:cNvSpPr txBox="1"/>
          <p:nvPr/>
        </p:nvSpPr>
        <p:spPr>
          <a:xfrm>
            <a:off x="3982346" y="2723712"/>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14" name="Google Shape;1314;g133b439015c_0_504"/>
          <p:cNvSpPr txBox="1"/>
          <p:nvPr/>
        </p:nvSpPr>
        <p:spPr>
          <a:xfrm>
            <a:off x="4467375" y="2723712"/>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
        <p:nvSpPr>
          <p:cNvPr id="1315" name="Google Shape;1315;g133b439015c_0_504"/>
          <p:cNvSpPr txBox="1"/>
          <p:nvPr/>
        </p:nvSpPr>
        <p:spPr>
          <a:xfrm>
            <a:off x="7235880" y="2723714"/>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16" name="Google Shape;1316;g133b439015c_0_504"/>
          <p:cNvSpPr txBox="1"/>
          <p:nvPr/>
        </p:nvSpPr>
        <p:spPr>
          <a:xfrm>
            <a:off x="7720909" y="2723714"/>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
        <p:nvSpPr>
          <p:cNvPr id="1317" name="Google Shape;1317;g133b439015c_0_504"/>
          <p:cNvSpPr txBox="1"/>
          <p:nvPr/>
        </p:nvSpPr>
        <p:spPr>
          <a:xfrm>
            <a:off x="4961780" y="2723696"/>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18" name="Google Shape;1318;g133b439015c_0_504"/>
          <p:cNvSpPr txBox="1"/>
          <p:nvPr/>
        </p:nvSpPr>
        <p:spPr>
          <a:xfrm>
            <a:off x="5446808" y="2723696"/>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
        <p:nvSpPr>
          <p:cNvPr id="1319" name="Google Shape;1319;g133b439015c_0_504"/>
          <p:cNvSpPr txBox="1"/>
          <p:nvPr/>
        </p:nvSpPr>
        <p:spPr>
          <a:xfrm>
            <a:off x="6106277" y="2723664"/>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A</a:t>
            </a:r>
            <a:endParaRPr b="1" i="0" sz="1100" u="none" cap="none" strike="noStrike">
              <a:solidFill>
                <a:srgbClr val="000000"/>
              </a:solidFill>
              <a:latin typeface="Sora"/>
              <a:ea typeface="Sora"/>
              <a:cs typeface="Sora"/>
              <a:sym typeface="Sora"/>
            </a:endParaRPr>
          </a:p>
        </p:txBody>
      </p:sp>
      <p:sp>
        <p:nvSpPr>
          <p:cNvPr id="1320" name="Google Shape;1320;g133b439015c_0_504"/>
          <p:cNvSpPr txBox="1"/>
          <p:nvPr/>
        </p:nvSpPr>
        <p:spPr>
          <a:xfrm>
            <a:off x="6591306" y="2723664"/>
            <a:ext cx="455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000000"/>
                </a:solidFill>
                <a:latin typeface="Sora"/>
                <a:ea typeface="Sora"/>
                <a:cs typeface="Sora"/>
                <a:sym typeface="Sora"/>
              </a:rPr>
              <a:t>B</a:t>
            </a:r>
            <a:endParaRPr b="1" i="0" sz="1100" u="none" cap="none" strike="noStrike">
              <a:solidFill>
                <a:srgbClr val="000000"/>
              </a:solidFill>
              <a:latin typeface="Sora"/>
              <a:ea typeface="Sora"/>
              <a:cs typeface="Sora"/>
              <a:sym typeface="S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g1eef2567187_2_12"/>
          <p:cNvSpPr txBox="1"/>
          <p:nvPr/>
        </p:nvSpPr>
        <p:spPr>
          <a:xfrm>
            <a:off x="511178" y="1463900"/>
            <a:ext cx="3302700" cy="2770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lt1"/>
                </a:solidFill>
                <a:latin typeface="Work Sans"/>
                <a:ea typeface="Work Sans"/>
                <a:cs typeface="Work Sans"/>
                <a:sym typeface="Work Sans"/>
              </a:rPr>
              <a:t>En los siguientes conjuntos de datos, realizar las siguientes uniones en pandas con las funciones vistas.</a:t>
            </a:r>
            <a:endParaRPr b="0" i="0" sz="1100" u="none" cap="none" strike="noStrike">
              <a:solidFill>
                <a:schemeClr val="lt1"/>
              </a:solidFill>
              <a:latin typeface="Work Sans"/>
              <a:ea typeface="Work Sans"/>
              <a:cs typeface="Work Sans"/>
              <a:sym typeface="Work Sans"/>
            </a:endParaRPr>
          </a:p>
          <a:p>
            <a:pPr indent="0" lvl="0" marL="0" marR="0" rtl="0" algn="l">
              <a:lnSpc>
                <a:spcPct val="115000"/>
              </a:lnSpc>
              <a:spcBef>
                <a:spcPts val="500"/>
              </a:spcBef>
              <a:spcAft>
                <a:spcPts val="0"/>
              </a:spcAft>
              <a:buClr>
                <a:schemeClr val="dk1"/>
              </a:buClr>
              <a:buSzPts val="800"/>
              <a:buFont typeface="Arial"/>
              <a:buNone/>
            </a:pPr>
            <a:r>
              <a:t/>
            </a:r>
            <a:endParaRPr b="0" i="0" sz="1100" u="none" cap="none" strike="noStrike">
              <a:solidFill>
                <a:schemeClr val="lt1"/>
              </a:solidFill>
              <a:latin typeface="Work Sans"/>
              <a:ea typeface="Work Sans"/>
              <a:cs typeface="Work Sans"/>
              <a:sym typeface="Work Sans"/>
            </a:endParaRPr>
          </a:p>
          <a:p>
            <a:pPr indent="-234950" lvl="0" marL="342900" marR="0" rtl="0" algn="l">
              <a:lnSpc>
                <a:spcPct val="115000"/>
              </a:lnSpc>
              <a:spcBef>
                <a:spcPts val="500"/>
              </a:spcBef>
              <a:spcAft>
                <a:spcPts val="0"/>
              </a:spcAft>
              <a:buClr>
                <a:schemeClr val="lt1"/>
              </a:buClr>
              <a:buSzPts val="1100"/>
              <a:buFont typeface="Work Sans"/>
              <a:buChar char="●"/>
            </a:pPr>
            <a:r>
              <a:rPr b="0" i="0" lang="es" sz="1100" u="none" cap="none" strike="noStrike">
                <a:solidFill>
                  <a:schemeClr val="lt1"/>
                </a:solidFill>
                <a:latin typeface="Work Sans"/>
                <a:ea typeface="Work Sans"/>
                <a:cs typeface="Work Sans"/>
                <a:sym typeface="Work Sans"/>
              </a:rPr>
              <a:t>Left join</a:t>
            </a:r>
            <a:endParaRPr b="0" i="0" sz="1100" u="none" cap="none" strike="noStrike">
              <a:solidFill>
                <a:schemeClr val="lt1"/>
              </a:solidFill>
              <a:latin typeface="Work Sans"/>
              <a:ea typeface="Work Sans"/>
              <a:cs typeface="Work Sans"/>
              <a:sym typeface="Work Sans"/>
            </a:endParaRPr>
          </a:p>
          <a:p>
            <a:pPr indent="-234950" lvl="0" marL="342900" marR="0" rtl="0" algn="l">
              <a:lnSpc>
                <a:spcPct val="115000"/>
              </a:lnSpc>
              <a:spcBef>
                <a:spcPts val="0"/>
              </a:spcBef>
              <a:spcAft>
                <a:spcPts val="0"/>
              </a:spcAft>
              <a:buClr>
                <a:schemeClr val="lt1"/>
              </a:buClr>
              <a:buSzPts val="1100"/>
              <a:buFont typeface="Work Sans"/>
              <a:buChar char="●"/>
            </a:pPr>
            <a:r>
              <a:rPr b="0" i="0" lang="es" sz="1100" u="none" cap="none" strike="noStrike">
                <a:solidFill>
                  <a:schemeClr val="lt1"/>
                </a:solidFill>
                <a:latin typeface="Work Sans"/>
                <a:ea typeface="Work Sans"/>
                <a:cs typeface="Work Sans"/>
                <a:sym typeface="Work Sans"/>
              </a:rPr>
              <a:t>Right join</a:t>
            </a:r>
            <a:endParaRPr b="0" i="0" sz="1100" u="none" cap="none" strike="noStrike">
              <a:solidFill>
                <a:schemeClr val="lt1"/>
              </a:solidFill>
              <a:latin typeface="Work Sans"/>
              <a:ea typeface="Work Sans"/>
              <a:cs typeface="Work Sans"/>
              <a:sym typeface="Work Sans"/>
            </a:endParaRPr>
          </a:p>
          <a:p>
            <a:pPr indent="-234950" lvl="0" marL="342900" marR="0" rtl="0" algn="l">
              <a:lnSpc>
                <a:spcPct val="115000"/>
              </a:lnSpc>
              <a:spcBef>
                <a:spcPts val="0"/>
              </a:spcBef>
              <a:spcAft>
                <a:spcPts val="0"/>
              </a:spcAft>
              <a:buClr>
                <a:schemeClr val="lt1"/>
              </a:buClr>
              <a:buSzPts val="1100"/>
              <a:buFont typeface="Work Sans"/>
              <a:buChar char="●"/>
            </a:pPr>
            <a:r>
              <a:rPr b="0" i="0" lang="es" sz="1100" u="none" cap="none" strike="noStrike">
                <a:solidFill>
                  <a:schemeClr val="lt1"/>
                </a:solidFill>
                <a:latin typeface="Work Sans"/>
                <a:ea typeface="Work Sans"/>
                <a:cs typeface="Work Sans"/>
                <a:sym typeface="Work Sans"/>
              </a:rPr>
              <a:t>Inner join</a:t>
            </a:r>
            <a:endParaRPr b="0" i="0" sz="1100" u="none" cap="none" strike="noStrike">
              <a:solidFill>
                <a:schemeClr val="lt1"/>
              </a:solidFill>
              <a:latin typeface="Work Sans"/>
              <a:ea typeface="Work Sans"/>
              <a:cs typeface="Work Sans"/>
              <a:sym typeface="Work Sans"/>
            </a:endParaRPr>
          </a:p>
          <a:p>
            <a:pPr indent="-234950" lvl="0" marL="342900" marR="0" rtl="0" algn="l">
              <a:lnSpc>
                <a:spcPct val="115000"/>
              </a:lnSpc>
              <a:spcBef>
                <a:spcPts val="0"/>
              </a:spcBef>
              <a:spcAft>
                <a:spcPts val="0"/>
              </a:spcAft>
              <a:buClr>
                <a:schemeClr val="lt1"/>
              </a:buClr>
              <a:buSzPts val="1100"/>
              <a:buFont typeface="Work Sans"/>
              <a:buChar char="●"/>
            </a:pPr>
            <a:r>
              <a:rPr b="0" i="0" lang="es" sz="1100" u="none" cap="none" strike="noStrike">
                <a:solidFill>
                  <a:schemeClr val="lt1"/>
                </a:solidFill>
                <a:latin typeface="Work Sans"/>
                <a:ea typeface="Work Sans"/>
                <a:cs typeface="Work Sans"/>
                <a:sym typeface="Work Sans"/>
              </a:rPr>
              <a:t>Join (full)</a:t>
            </a:r>
            <a:endParaRPr b="0" i="0" sz="1100" u="none" cap="none" strike="noStrike">
              <a:solidFill>
                <a:schemeClr val="lt1"/>
              </a:solidFill>
              <a:latin typeface="Work Sans"/>
              <a:ea typeface="Work Sans"/>
              <a:cs typeface="Work Sans"/>
              <a:sym typeface="Work Sans"/>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chemeClr val="lt1"/>
              </a:solidFill>
              <a:latin typeface="Work Sans"/>
              <a:ea typeface="Work Sans"/>
              <a:cs typeface="Work Sans"/>
              <a:sym typeface="Work Sans"/>
            </a:endParaRPr>
          </a:p>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lt1"/>
                </a:solidFill>
                <a:latin typeface="Work Sans"/>
                <a:ea typeface="Work Sans"/>
                <a:cs typeface="Work Sans"/>
                <a:sym typeface="Work Sans"/>
              </a:rPr>
              <a:t>Además, explica los resultados obtenidos en cada unión.</a:t>
            </a:r>
            <a:endParaRPr b="0" i="0" sz="900" u="none" cap="none" strike="noStrike">
              <a:solidFill>
                <a:srgbClr val="21212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rgbClr val="000000"/>
              </a:buClr>
              <a:buSzPts val="1100"/>
              <a:buFont typeface="Arial"/>
              <a:buNone/>
            </a:pPr>
            <a:r>
              <a:t/>
            </a:r>
            <a:endParaRPr b="0" i="0" sz="1100" u="none" cap="none" strike="noStrike">
              <a:solidFill>
                <a:schemeClr val="lt1"/>
              </a:solidFill>
              <a:latin typeface="Work Sans Medium"/>
              <a:ea typeface="Work Sans Medium"/>
              <a:cs typeface="Work Sans Medium"/>
              <a:sym typeface="Work Sans Medium"/>
            </a:endParaRPr>
          </a:p>
        </p:txBody>
      </p:sp>
      <p:pic>
        <p:nvPicPr>
          <p:cNvPr id="1330" name="Google Shape;1330;g1eef2567187_2_12"/>
          <p:cNvPicPr preferRelativeResize="0"/>
          <p:nvPr/>
        </p:nvPicPr>
        <p:blipFill rotWithShape="1">
          <a:blip r:embed="rId3">
            <a:alphaModFix/>
          </a:blip>
          <a:srcRect b="43805" l="4864" r="7799" t="35572"/>
          <a:stretch/>
        </p:blipFill>
        <p:spPr>
          <a:xfrm>
            <a:off x="4056627" y="1901802"/>
            <a:ext cx="4550400" cy="604200"/>
          </a:xfrm>
          <a:prstGeom prst="roundRect">
            <a:avLst>
              <a:gd fmla="val 16667" name="adj"/>
            </a:avLst>
          </a:prstGeom>
          <a:noFill/>
          <a:ln>
            <a:noFill/>
          </a:ln>
        </p:spPr>
      </p:pic>
      <p:pic>
        <p:nvPicPr>
          <p:cNvPr id="1331" name="Google Shape;1331;g1eef2567187_2_12"/>
          <p:cNvPicPr preferRelativeResize="0"/>
          <p:nvPr/>
        </p:nvPicPr>
        <p:blipFill rotWithShape="1">
          <a:blip r:embed="rId3">
            <a:alphaModFix/>
          </a:blip>
          <a:srcRect b="17355" l="4751" r="7912" t="62022"/>
          <a:stretch/>
        </p:blipFill>
        <p:spPr>
          <a:xfrm>
            <a:off x="4056627" y="2651855"/>
            <a:ext cx="4550400" cy="6042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5" name="Shape 1335"/>
        <p:cNvGrpSpPr/>
        <p:nvPr/>
      </p:nvGrpSpPr>
      <p:grpSpPr>
        <a:xfrm>
          <a:off x="0" y="0"/>
          <a:ext cx="0" cy="0"/>
          <a:chOff x="0" y="0"/>
          <a:chExt cx="0" cy="0"/>
        </a:xfrm>
      </p:grpSpPr>
      <p:pic>
        <p:nvPicPr>
          <p:cNvPr id="1336" name="Google Shape;1336;g131845d35d2_0_607"/>
          <p:cNvPicPr preferRelativeResize="0"/>
          <p:nvPr/>
        </p:nvPicPr>
        <p:blipFill rotWithShape="1">
          <a:blip r:embed="rId3">
            <a:alphaModFix/>
          </a:blip>
          <a:srcRect b="11292" l="23213" r="25900" t="1439"/>
          <a:stretch/>
        </p:blipFill>
        <p:spPr>
          <a:xfrm>
            <a:off x="549126" y="1191700"/>
            <a:ext cx="4106376" cy="3961300"/>
          </a:xfrm>
          <a:prstGeom prst="rect">
            <a:avLst/>
          </a:prstGeom>
          <a:noFill/>
          <a:ln>
            <a:noFill/>
          </a:ln>
        </p:spPr>
      </p:pic>
      <p:sp>
        <p:nvSpPr>
          <p:cNvPr id="1337" name="Google Shape;1337;g131845d35d2_0_607"/>
          <p:cNvSpPr txBox="1"/>
          <p:nvPr/>
        </p:nvSpPr>
        <p:spPr>
          <a:xfrm>
            <a:off x="5218950" y="1457050"/>
            <a:ext cx="2957700" cy="606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CC00CC"/>
                </a:solidFill>
                <a:latin typeface="Sora SemiBold"/>
                <a:ea typeface="Sora SemiBold"/>
                <a:cs typeface="Sora SemiBold"/>
                <a:sym typeface="Sora SemiBold"/>
              </a:rPr>
              <a:t>Consultar y estudiar el repositorio</a:t>
            </a:r>
            <a:endParaRPr sz="1200">
              <a:solidFill>
                <a:srgbClr val="CC00CC"/>
              </a:solidFill>
              <a:latin typeface="Sora SemiBold"/>
              <a:ea typeface="Sora SemiBold"/>
              <a:cs typeface="Sora SemiBold"/>
              <a:sym typeface="Sora SemiBold"/>
            </a:endParaRPr>
          </a:p>
          <a:p>
            <a:pPr indent="0" lvl="0" marL="0" rtl="0" algn="l">
              <a:lnSpc>
                <a:spcPct val="115000"/>
              </a:lnSpc>
              <a:spcBef>
                <a:spcPts val="0"/>
              </a:spcBef>
              <a:spcAft>
                <a:spcPts val="0"/>
              </a:spcAft>
              <a:buClr>
                <a:srgbClr val="000000"/>
              </a:buClr>
              <a:buSzPts val="1100"/>
              <a:buFont typeface="Arial"/>
              <a:buNone/>
            </a:pPr>
            <a:r>
              <a:rPr lang="es" sz="1200">
                <a:solidFill>
                  <a:srgbClr val="CC00CC"/>
                </a:solidFill>
                <a:latin typeface="Sora SemiBold"/>
                <a:ea typeface="Sora SemiBold"/>
                <a:cs typeface="Sora SemiBold"/>
                <a:sym typeface="Sora SemiBold"/>
              </a:rPr>
              <a:t> de la semana 04.</a:t>
            </a:r>
            <a:endParaRPr sz="3700">
              <a:solidFill>
                <a:srgbClr val="CC00CC"/>
              </a:solidFill>
            </a:endParaRPr>
          </a:p>
        </p:txBody>
      </p:sp>
      <p:sp>
        <p:nvSpPr>
          <p:cNvPr id="1338" name="Google Shape;1338;g131845d35d2_0_607"/>
          <p:cNvSpPr txBox="1"/>
          <p:nvPr/>
        </p:nvSpPr>
        <p:spPr>
          <a:xfrm>
            <a:off x="5825400" y="3462875"/>
            <a:ext cx="2586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000" u="none" cap="none" strike="noStrike">
                <a:solidFill>
                  <a:srgbClr val="004987"/>
                </a:solidFill>
                <a:latin typeface="Sora"/>
                <a:ea typeface="Sora"/>
                <a:cs typeface="Sora"/>
                <a:sym typeface="Sora"/>
              </a:rPr>
              <a:t>Si hay temas pendientes  proyectos</a:t>
            </a:r>
            <a:r>
              <a:rPr b="1" lang="es" sz="1000">
                <a:solidFill>
                  <a:srgbClr val="004987"/>
                </a:solidFill>
                <a:latin typeface="Sora"/>
                <a:ea typeface="Sora"/>
                <a:cs typeface="Sora"/>
                <a:sym typeface="Sora"/>
              </a:rPr>
              <a:t> y</a:t>
            </a:r>
            <a:r>
              <a:rPr b="1" i="0" lang="es" sz="1000" u="none" cap="none" strike="noStrike">
                <a:solidFill>
                  <a:srgbClr val="004987"/>
                </a:solidFill>
                <a:latin typeface="Sora"/>
                <a:ea typeface="Sora"/>
                <a:cs typeface="Sora"/>
                <a:sym typeface="Sora"/>
              </a:rPr>
              <a:t> entregas extemporáneas) enviar correo a staff.</a:t>
            </a:r>
            <a:endParaRPr b="1" i="0" sz="1000" u="none" cap="none" strike="noStrike">
              <a:solidFill>
                <a:srgbClr val="004987"/>
              </a:solidFill>
              <a:latin typeface="Sora"/>
              <a:ea typeface="Sora"/>
              <a:cs typeface="Sora"/>
              <a:sym typeface="Sora"/>
            </a:endParaRPr>
          </a:p>
        </p:txBody>
      </p:sp>
      <p:pic>
        <p:nvPicPr>
          <p:cNvPr id="1339" name="Google Shape;1339;g131845d35d2_0_607"/>
          <p:cNvPicPr preferRelativeResize="0"/>
          <p:nvPr/>
        </p:nvPicPr>
        <p:blipFill rotWithShape="1">
          <a:blip r:embed="rId4">
            <a:alphaModFix/>
          </a:blip>
          <a:srcRect b="0" l="14451" r="20304" t="0"/>
          <a:stretch/>
        </p:blipFill>
        <p:spPr>
          <a:xfrm>
            <a:off x="5110525" y="3423850"/>
            <a:ext cx="714875" cy="821750"/>
          </a:xfrm>
          <a:prstGeom prst="rect">
            <a:avLst/>
          </a:prstGeom>
          <a:noFill/>
          <a:ln>
            <a:noFill/>
          </a:ln>
        </p:spPr>
      </p:pic>
      <p:sp>
        <p:nvSpPr>
          <p:cNvPr id="1340" name="Google Shape;1340;g131845d35d2_0_607"/>
          <p:cNvSpPr txBox="1"/>
          <p:nvPr/>
        </p:nvSpPr>
        <p:spPr>
          <a:xfrm>
            <a:off x="5142750" y="2283513"/>
            <a:ext cx="3162300" cy="9384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600"/>
              </a:spcBef>
              <a:spcAft>
                <a:spcPts val="0"/>
              </a:spcAft>
              <a:buClr>
                <a:srgbClr val="CC00CC"/>
              </a:buClr>
              <a:buSzPts val="1000"/>
              <a:buFont typeface="Work Sans"/>
              <a:buChar char="➔"/>
            </a:pPr>
            <a:r>
              <a:rPr lang="es" sz="1000">
                <a:solidFill>
                  <a:srgbClr val="000000"/>
                </a:solidFill>
                <a:latin typeface="Work Sans Medium"/>
                <a:ea typeface="Work Sans Medium"/>
                <a:cs typeface="Work Sans Medium"/>
                <a:sym typeface="Work Sans Medium"/>
              </a:rPr>
              <a:t>Estar pendiente de tu cuenta de Microsoft Teams.</a:t>
            </a:r>
            <a:endParaRPr sz="1000">
              <a:solidFill>
                <a:srgbClr val="000000"/>
              </a:solidFill>
              <a:latin typeface="Work Sans Medium"/>
              <a:ea typeface="Work Sans Medium"/>
              <a:cs typeface="Work Sans Medium"/>
              <a:sym typeface="Work Sans Medium"/>
            </a:endParaRPr>
          </a:p>
          <a:p>
            <a:pPr indent="-292100" lvl="0" marL="457200" rtl="0" algn="l">
              <a:lnSpc>
                <a:spcPct val="150000"/>
              </a:lnSpc>
              <a:spcBef>
                <a:spcPts val="0"/>
              </a:spcBef>
              <a:spcAft>
                <a:spcPts val="0"/>
              </a:spcAft>
              <a:buClr>
                <a:srgbClr val="CC00CC"/>
              </a:buClr>
              <a:buSzPts val="1000"/>
              <a:buFont typeface="Work Sans"/>
              <a:buChar char="➔"/>
            </a:pPr>
            <a:r>
              <a:rPr lang="es" sz="1000">
                <a:solidFill>
                  <a:srgbClr val="000000"/>
                </a:solidFill>
                <a:latin typeface="Work Sans Medium"/>
                <a:ea typeface="Work Sans Medium"/>
                <a:cs typeface="Work Sans Medium"/>
                <a:sym typeface="Work Sans Medium"/>
              </a:rPr>
              <a:t>Asesorías grupales e individuales.</a:t>
            </a:r>
            <a:endParaRPr sz="1000">
              <a:solidFill>
                <a:srgbClr val="000000"/>
              </a:solidFill>
              <a:latin typeface="Work Sans Medium"/>
              <a:ea typeface="Work Sans Medium"/>
              <a:cs typeface="Work Sans Medium"/>
              <a:sym typeface="Work Sans Medium"/>
            </a:endParaRPr>
          </a:p>
          <a:p>
            <a:pPr indent="-292100" lvl="0" marL="457200" rtl="0" algn="l">
              <a:lnSpc>
                <a:spcPct val="150000"/>
              </a:lnSpc>
              <a:spcBef>
                <a:spcPts val="0"/>
              </a:spcBef>
              <a:spcAft>
                <a:spcPts val="0"/>
              </a:spcAft>
              <a:buClr>
                <a:srgbClr val="CC00CC"/>
              </a:buClr>
              <a:buSzPts val="1000"/>
              <a:buFont typeface="Work Sans"/>
              <a:buChar char="➔"/>
            </a:pPr>
            <a:r>
              <a:rPr lang="es" sz="1000">
                <a:solidFill>
                  <a:srgbClr val="000000"/>
                </a:solidFill>
                <a:latin typeface="Work Sans Medium"/>
                <a:ea typeface="Work Sans Medium"/>
                <a:cs typeface="Work Sans Medium"/>
                <a:sym typeface="Work Sans Medium"/>
              </a:rPr>
              <a:t>No olvides contestar la encuesta.</a:t>
            </a:r>
            <a:endParaRPr sz="1000">
              <a:solidFill>
                <a:srgbClr val="000000"/>
              </a:solidFill>
              <a:latin typeface="Work Sans Medium"/>
              <a:ea typeface="Work Sans Medium"/>
              <a:cs typeface="Work Sans Medium"/>
              <a:sym typeface="Work Sans Medium"/>
            </a:endParaRPr>
          </a:p>
        </p:txBody>
      </p:sp>
      <p:sp>
        <p:nvSpPr>
          <p:cNvPr id="1341" name="Google Shape;1341;g131845d35d2_0_607"/>
          <p:cNvSpPr txBox="1"/>
          <p:nvPr/>
        </p:nvSpPr>
        <p:spPr>
          <a:xfrm>
            <a:off x="5218950" y="1039275"/>
            <a:ext cx="3086100" cy="38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s" sz="1600">
                <a:solidFill>
                  <a:srgbClr val="CC00CC"/>
                </a:solidFill>
                <a:latin typeface="Sora"/>
                <a:ea typeface="Sora"/>
                <a:cs typeface="Sora"/>
                <a:sym typeface="Sora"/>
              </a:rPr>
              <a:t>FINALIZAMOS LA CLASE 03</a:t>
            </a:r>
            <a:endParaRPr b="1" sz="1600">
              <a:solidFill>
                <a:srgbClr val="CC00CC"/>
              </a:solidFill>
              <a:latin typeface="Sora"/>
              <a:ea typeface="Sora"/>
              <a:cs typeface="Sora"/>
              <a:sym typeface="Sora"/>
            </a:endParaRPr>
          </a:p>
          <a:p>
            <a:pPr indent="0" lvl="0" marL="0" marR="0" rtl="0" algn="l">
              <a:lnSpc>
                <a:spcPct val="100000"/>
              </a:lnSpc>
              <a:spcBef>
                <a:spcPts val="0"/>
              </a:spcBef>
              <a:spcAft>
                <a:spcPts val="0"/>
              </a:spcAft>
              <a:buClr>
                <a:srgbClr val="000000"/>
              </a:buClr>
              <a:buSzPts val="1200"/>
              <a:buFont typeface="Arial"/>
              <a:buNone/>
            </a:pPr>
            <a:r>
              <a:rPr lang="es" sz="1600">
                <a:solidFill>
                  <a:srgbClr val="004987"/>
                </a:solidFill>
                <a:latin typeface="Sora Medium"/>
                <a:ea typeface="Sora Medium"/>
                <a:cs typeface="Sora Medium"/>
                <a:sym typeface="Sora Medium"/>
              </a:rPr>
              <a:t>¿Qué sigue?</a:t>
            </a:r>
            <a:endParaRPr sz="1600">
              <a:solidFill>
                <a:srgbClr val="004987"/>
              </a:solidFill>
              <a:latin typeface="Sora Medium"/>
              <a:ea typeface="Sora Medium"/>
              <a:cs typeface="Sora Medium"/>
              <a:sym typeface="Sora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53B2"/>
            </a:gs>
            <a:gs pos="100000">
              <a:srgbClr val="FFFFFF">
                <a:alpha val="0"/>
              </a:srgbClr>
            </a:gs>
          </a:gsLst>
          <a:lin ang="5400700" scaled="0"/>
        </a:gradFill>
      </p:bgPr>
    </p:bg>
    <p:spTree>
      <p:nvGrpSpPr>
        <p:cNvPr id="1345" name="Shape 1345"/>
        <p:cNvGrpSpPr/>
        <p:nvPr/>
      </p:nvGrpSpPr>
      <p:grpSpPr>
        <a:xfrm>
          <a:off x="0" y="0"/>
          <a:ext cx="0" cy="0"/>
          <a:chOff x="0" y="0"/>
          <a:chExt cx="0" cy="0"/>
        </a:xfrm>
      </p:grpSpPr>
      <p:pic>
        <p:nvPicPr>
          <p:cNvPr id="1346" name="Google Shape;1346;g131845d35d2_0_642"/>
          <p:cNvPicPr preferRelativeResize="0"/>
          <p:nvPr/>
        </p:nvPicPr>
        <p:blipFill rotWithShape="1">
          <a:blip r:embed="rId3">
            <a:alphaModFix/>
          </a:blip>
          <a:srcRect b="6703" l="11982" r="5262" t="6693"/>
          <a:stretch/>
        </p:blipFill>
        <p:spPr>
          <a:xfrm>
            <a:off x="0" y="0"/>
            <a:ext cx="9144000" cy="5143500"/>
          </a:xfrm>
          <a:prstGeom prst="rect">
            <a:avLst/>
          </a:prstGeom>
          <a:noFill/>
          <a:ln>
            <a:noFill/>
          </a:ln>
        </p:spPr>
      </p:pic>
      <p:sp>
        <p:nvSpPr>
          <p:cNvPr id="1347" name="Google Shape;1347;g131845d35d2_0_642"/>
          <p:cNvSpPr/>
          <p:nvPr/>
        </p:nvSpPr>
        <p:spPr>
          <a:xfrm>
            <a:off x="0" y="-7"/>
            <a:ext cx="9144000" cy="5143500"/>
          </a:xfrm>
          <a:prstGeom prst="rect">
            <a:avLst/>
          </a:prstGeom>
          <a:gradFill>
            <a:gsLst>
              <a:gs pos="0">
                <a:srgbClr val="FFFFFF">
                  <a:alpha val="0"/>
                </a:srgbClr>
              </a:gs>
              <a:gs pos="42000">
                <a:srgbClr val="4124BB">
                  <a:alpha val="54509"/>
                </a:srgbClr>
              </a:gs>
              <a:gs pos="100000">
                <a:srgbClr val="4124BB"/>
              </a:gs>
            </a:gsLst>
            <a:lin ang="1890073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1348" name="Google Shape;1348;g131845d35d2_0_642"/>
          <p:cNvSpPr txBox="1"/>
          <p:nvPr/>
        </p:nvSpPr>
        <p:spPr>
          <a:xfrm>
            <a:off x="6839203" y="2605569"/>
            <a:ext cx="391500" cy="1062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lt1"/>
              </a:buClr>
              <a:buSzPts val="6000"/>
              <a:buFont typeface="Sora SemiBold"/>
              <a:buNone/>
            </a:pPr>
            <a:r>
              <a:rPr b="0" i="0" lang="es" sz="6000" u="none" cap="none" strike="noStrike">
                <a:solidFill>
                  <a:schemeClr val="lt1"/>
                </a:solidFill>
                <a:latin typeface="Sora SemiBold"/>
                <a:ea typeface="Sora SemiBold"/>
                <a:cs typeface="Sora SemiBold"/>
                <a:sym typeface="Sora SemiBold"/>
              </a:rPr>
              <a:t>”</a:t>
            </a:r>
            <a:endParaRPr b="0" i="0" sz="6000" u="none" cap="none" strike="noStrike">
              <a:solidFill>
                <a:schemeClr val="dk1"/>
              </a:solidFill>
              <a:latin typeface="Sora SemiBold"/>
              <a:ea typeface="Sora SemiBold"/>
              <a:cs typeface="Sora SemiBold"/>
              <a:sym typeface="Sora SemiBold"/>
            </a:endParaRPr>
          </a:p>
        </p:txBody>
      </p:sp>
      <p:grpSp>
        <p:nvGrpSpPr>
          <p:cNvPr id="1349" name="Google Shape;1349;g131845d35d2_0_642"/>
          <p:cNvGrpSpPr/>
          <p:nvPr/>
        </p:nvGrpSpPr>
        <p:grpSpPr>
          <a:xfrm>
            <a:off x="1467956" y="1361401"/>
            <a:ext cx="6146122" cy="2573677"/>
            <a:chOff x="911109" y="741337"/>
            <a:chExt cx="4307023" cy="3193544"/>
          </a:xfrm>
        </p:grpSpPr>
        <p:sp>
          <p:nvSpPr>
            <p:cNvPr id="1350" name="Google Shape;1350;g131845d35d2_0_642"/>
            <p:cNvSpPr txBox="1"/>
            <p:nvPr/>
          </p:nvSpPr>
          <p:spPr>
            <a:xfrm>
              <a:off x="1261728" y="1018837"/>
              <a:ext cx="3956400" cy="2081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es" sz="2500" u="none" cap="none" strike="noStrike">
                  <a:solidFill>
                    <a:schemeClr val="lt1"/>
                  </a:solidFill>
                  <a:latin typeface="Sora"/>
                  <a:ea typeface="Sora"/>
                  <a:cs typeface="Sora"/>
                  <a:sym typeface="Sora"/>
                </a:rPr>
                <a:t>La proactividad es el primer hábito de la gente altamente efectiva para luego desarrollar el resto</a:t>
              </a:r>
              <a:endParaRPr b="0" i="0" sz="2200" u="none" cap="none" strike="noStrike">
                <a:solidFill>
                  <a:schemeClr val="dk1"/>
                </a:solidFill>
                <a:latin typeface="Sora"/>
                <a:ea typeface="Sora"/>
                <a:cs typeface="Sora"/>
                <a:sym typeface="Sora"/>
              </a:endParaRPr>
            </a:p>
          </p:txBody>
        </p:sp>
        <p:sp>
          <p:nvSpPr>
            <p:cNvPr id="1351" name="Google Shape;1351;g131845d35d2_0_642"/>
            <p:cNvSpPr txBox="1"/>
            <p:nvPr/>
          </p:nvSpPr>
          <p:spPr>
            <a:xfrm>
              <a:off x="911109" y="741337"/>
              <a:ext cx="522000" cy="131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lt1"/>
                </a:buClr>
                <a:buSzPts val="6000"/>
                <a:buFont typeface="Sora SemiBold"/>
                <a:buNone/>
              </a:pPr>
              <a:r>
                <a:rPr b="0" i="0" lang="es" sz="6000" u="none" cap="none" strike="noStrike">
                  <a:solidFill>
                    <a:schemeClr val="lt1"/>
                  </a:solidFill>
                  <a:latin typeface="Sora SemiBold"/>
                  <a:ea typeface="Sora SemiBold"/>
                  <a:cs typeface="Sora SemiBold"/>
                  <a:sym typeface="Sora SemiBold"/>
                </a:rPr>
                <a:t>“</a:t>
              </a:r>
              <a:endParaRPr b="0" i="0" sz="6000" u="none" cap="none" strike="noStrike">
                <a:solidFill>
                  <a:schemeClr val="dk1"/>
                </a:solidFill>
                <a:latin typeface="Sora SemiBold"/>
                <a:ea typeface="Sora SemiBold"/>
                <a:cs typeface="Sora SemiBold"/>
                <a:sym typeface="Sora SemiBold"/>
              </a:endParaRPr>
            </a:p>
          </p:txBody>
        </p:sp>
        <p:sp>
          <p:nvSpPr>
            <p:cNvPr id="1352" name="Google Shape;1352;g131845d35d2_0_642"/>
            <p:cNvSpPr txBox="1"/>
            <p:nvPr/>
          </p:nvSpPr>
          <p:spPr>
            <a:xfrm>
              <a:off x="3247732" y="3438381"/>
              <a:ext cx="1970400" cy="496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lt1"/>
                </a:buClr>
                <a:buSzPts val="800"/>
                <a:buFont typeface="Work Sans SemiBold"/>
                <a:buNone/>
              </a:pPr>
              <a:r>
                <a:rPr b="0" i="1" lang="es" sz="1700" u="none" cap="none" strike="noStrike">
                  <a:solidFill>
                    <a:schemeClr val="lt1"/>
                  </a:solidFill>
                  <a:latin typeface="Work Sans SemiBold"/>
                  <a:ea typeface="Work Sans SemiBold"/>
                  <a:cs typeface="Work Sans SemiBold"/>
                  <a:sym typeface="Work Sans SemiBold"/>
                </a:rPr>
                <a:t>Stephen Covey</a:t>
              </a:r>
              <a:endParaRPr b="0" i="1" sz="1400" u="none" cap="none" strike="noStrike">
                <a:solidFill>
                  <a:schemeClr val="dk1"/>
                </a:solidFill>
                <a:latin typeface="Work Sans SemiBold"/>
                <a:ea typeface="Work Sans SemiBold"/>
                <a:cs typeface="Work Sans SemiBold"/>
                <a:sym typeface="Work Sans SemiBold"/>
              </a:endParaRPr>
            </a:p>
          </p:txBody>
        </p:sp>
      </p:grpSp>
      <p:pic>
        <p:nvPicPr>
          <p:cNvPr id="1353" name="Google Shape;1353;g131845d35d2_0_642"/>
          <p:cNvPicPr preferRelativeResize="0"/>
          <p:nvPr/>
        </p:nvPicPr>
        <p:blipFill rotWithShape="1">
          <a:blip r:embed="rId4">
            <a:alphaModFix/>
          </a:blip>
          <a:srcRect b="0" l="0" r="13956" t="0"/>
          <a:stretch/>
        </p:blipFill>
        <p:spPr>
          <a:xfrm>
            <a:off x="7616940" y="4462375"/>
            <a:ext cx="1253258" cy="428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1" name="Shape 136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2f9a02d69b_1_141"/>
          <p:cNvSpPr/>
          <p:nvPr/>
        </p:nvSpPr>
        <p:spPr>
          <a:xfrm>
            <a:off x="215712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cxnSp>
        <p:nvCxnSpPr>
          <p:cNvPr id="329" name="Google Shape;329;g12f9a02d69b_1_141"/>
          <p:cNvCxnSpPr/>
          <p:nvPr/>
        </p:nvCxnSpPr>
        <p:spPr>
          <a:xfrm>
            <a:off x="905400" y="2240075"/>
            <a:ext cx="7362300" cy="0"/>
          </a:xfrm>
          <a:prstGeom prst="straightConnector1">
            <a:avLst/>
          </a:prstGeom>
          <a:noFill/>
          <a:ln cap="rnd" cmpd="sng" w="38100">
            <a:solidFill>
              <a:srgbClr val="999999">
                <a:alpha val="23920"/>
              </a:srgbClr>
            </a:solidFill>
            <a:prstDash val="solid"/>
            <a:round/>
            <a:headEnd len="sm" w="sm" type="none"/>
            <a:tailEnd len="sm" w="sm" type="triangle"/>
          </a:ln>
        </p:spPr>
      </p:cxnSp>
      <p:cxnSp>
        <p:nvCxnSpPr>
          <p:cNvPr id="330" name="Google Shape;330;g12f9a02d69b_1_141"/>
          <p:cNvCxnSpPr/>
          <p:nvPr/>
        </p:nvCxnSpPr>
        <p:spPr>
          <a:xfrm>
            <a:off x="4277042" y="1610467"/>
            <a:ext cx="543300" cy="0"/>
          </a:xfrm>
          <a:prstGeom prst="straightConnector1">
            <a:avLst/>
          </a:prstGeom>
          <a:noFill/>
          <a:ln cap="flat" cmpd="sng" w="19050">
            <a:solidFill>
              <a:srgbClr val="CC00CC"/>
            </a:solidFill>
            <a:prstDash val="solid"/>
            <a:round/>
            <a:headEnd len="sm" w="sm" type="none"/>
            <a:tailEnd len="med" w="med" type="oval"/>
          </a:ln>
        </p:spPr>
      </p:cxnSp>
      <p:sp>
        <p:nvSpPr>
          <p:cNvPr id="331" name="Google Shape;331;g12f9a02d69b_1_141"/>
          <p:cNvSpPr txBox="1"/>
          <p:nvPr/>
        </p:nvSpPr>
        <p:spPr>
          <a:xfrm>
            <a:off x="215906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01</a:t>
            </a:r>
            <a:endParaRPr b="1" i="0" sz="1200" u="none" cap="none" strike="noStrike">
              <a:solidFill>
                <a:srgbClr val="FFFFFF"/>
              </a:solidFill>
              <a:latin typeface="Sora"/>
              <a:ea typeface="Sora"/>
              <a:cs typeface="Sora"/>
              <a:sym typeface="Sora"/>
            </a:endParaRPr>
          </a:p>
        </p:txBody>
      </p:sp>
      <p:sp>
        <p:nvSpPr>
          <p:cNvPr id="332" name="Google Shape;332;g12f9a02d69b_1_141"/>
          <p:cNvSpPr txBox="1"/>
          <p:nvPr/>
        </p:nvSpPr>
        <p:spPr>
          <a:xfrm>
            <a:off x="2488600" y="1672550"/>
            <a:ext cx="2331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s" sz="1000">
                <a:solidFill>
                  <a:srgbClr val="CC00CC"/>
                </a:solidFill>
                <a:latin typeface="Work Sans Medium"/>
                <a:ea typeface="Work Sans Medium"/>
                <a:cs typeface="Work Sans Medium"/>
                <a:sym typeface="Work Sans Medium"/>
              </a:rPr>
              <a:t>Fundamentos de Data Science</a:t>
            </a:r>
            <a:endParaRPr sz="1000">
              <a:solidFill>
                <a:srgbClr val="CC00CC"/>
              </a:solidFill>
              <a:latin typeface="Work Sans Medium"/>
              <a:ea typeface="Work Sans Medium"/>
              <a:cs typeface="Work Sans Medium"/>
              <a:sym typeface="Work Sans Medium"/>
            </a:endParaRPr>
          </a:p>
        </p:txBody>
      </p:sp>
      <p:sp>
        <p:nvSpPr>
          <p:cNvPr id="333" name="Google Shape;333;g12f9a02d69b_1_141"/>
          <p:cNvSpPr txBox="1"/>
          <p:nvPr/>
        </p:nvSpPr>
        <p:spPr>
          <a:xfrm>
            <a:off x="3039553" y="1431625"/>
            <a:ext cx="12375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a:solidFill>
                  <a:srgbClr val="CC00CC"/>
                </a:solidFill>
                <a:latin typeface="Sora"/>
                <a:ea typeface="Sora"/>
                <a:cs typeface="Sora"/>
                <a:sym typeface="Sora"/>
              </a:rPr>
              <a:t>MÓDULO 1</a:t>
            </a:r>
            <a:endParaRPr b="1" i="0" u="none" cap="none" strike="noStrike">
              <a:solidFill>
                <a:srgbClr val="CC00CC"/>
              </a:solidFill>
              <a:latin typeface="Sora"/>
              <a:ea typeface="Sora"/>
              <a:cs typeface="Sora"/>
              <a:sym typeface="Sora"/>
            </a:endParaRPr>
          </a:p>
        </p:txBody>
      </p:sp>
      <p:cxnSp>
        <p:nvCxnSpPr>
          <p:cNvPr id="334" name="Google Shape;334;g12f9a02d69b_1_141"/>
          <p:cNvCxnSpPr/>
          <p:nvPr/>
        </p:nvCxnSpPr>
        <p:spPr>
          <a:xfrm>
            <a:off x="2471642" y="1629517"/>
            <a:ext cx="543300" cy="0"/>
          </a:xfrm>
          <a:prstGeom prst="straightConnector1">
            <a:avLst/>
          </a:prstGeom>
          <a:noFill/>
          <a:ln cap="flat" cmpd="sng" w="19050">
            <a:solidFill>
              <a:srgbClr val="CC00CC"/>
            </a:solidFill>
            <a:prstDash val="solid"/>
            <a:round/>
            <a:headEnd len="sm" w="sm" type="oval"/>
            <a:tailEnd len="med" w="med" type="none"/>
          </a:ln>
        </p:spPr>
      </p:cxnSp>
      <p:sp>
        <p:nvSpPr>
          <p:cNvPr id="335" name="Google Shape;335;g12f9a02d69b_1_141"/>
          <p:cNvSpPr txBox="1"/>
          <p:nvPr/>
        </p:nvSpPr>
        <p:spPr>
          <a:xfrm>
            <a:off x="683853" y="1462750"/>
            <a:ext cx="12375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a:solidFill>
                  <a:srgbClr val="B7B7B7"/>
                </a:solidFill>
                <a:latin typeface="Sora"/>
                <a:ea typeface="Sora"/>
                <a:cs typeface="Sora"/>
                <a:sym typeface="Sora"/>
              </a:rPr>
              <a:t>MÓDULO 0</a:t>
            </a:r>
            <a:endParaRPr b="1" i="0" u="none" cap="none" strike="noStrike">
              <a:solidFill>
                <a:srgbClr val="B7B7B7"/>
              </a:solidFill>
              <a:latin typeface="Sora"/>
              <a:ea typeface="Sora"/>
              <a:cs typeface="Sora"/>
              <a:sym typeface="Sora"/>
            </a:endParaRPr>
          </a:p>
        </p:txBody>
      </p:sp>
      <p:sp>
        <p:nvSpPr>
          <p:cNvPr id="336" name="Google Shape;336;g12f9a02d69b_1_141"/>
          <p:cNvSpPr/>
          <p:nvPr/>
        </p:nvSpPr>
        <p:spPr>
          <a:xfrm>
            <a:off x="105525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37" name="Google Shape;337;g12f9a02d69b_1_141"/>
          <p:cNvSpPr txBox="1"/>
          <p:nvPr/>
        </p:nvSpPr>
        <p:spPr>
          <a:xfrm>
            <a:off x="105718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a:t>
            </a:r>
            <a:endParaRPr b="1" i="0" sz="1200" u="none" cap="none" strike="noStrike">
              <a:solidFill>
                <a:srgbClr val="666666"/>
              </a:solidFill>
              <a:latin typeface="Sora"/>
              <a:ea typeface="Sora"/>
              <a:cs typeface="Sora"/>
              <a:sym typeface="Sora"/>
            </a:endParaRPr>
          </a:p>
        </p:txBody>
      </p:sp>
      <p:sp>
        <p:nvSpPr>
          <p:cNvPr id="338" name="Google Shape;338;g12f9a02d69b_1_141"/>
          <p:cNvSpPr txBox="1"/>
          <p:nvPr/>
        </p:nvSpPr>
        <p:spPr>
          <a:xfrm>
            <a:off x="200727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b="1" i="0" sz="1000" cap="none" strike="noStrike">
              <a:solidFill>
                <a:srgbClr val="CC00CC"/>
              </a:solidFill>
              <a:latin typeface="Sora"/>
              <a:ea typeface="Sora"/>
              <a:cs typeface="Sora"/>
              <a:sym typeface="Sora"/>
            </a:endParaRPr>
          </a:p>
        </p:txBody>
      </p:sp>
      <p:sp>
        <p:nvSpPr>
          <p:cNvPr id="339" name="Google Shape;339;g12f9a02d69b_1_141"/>
          <p:cNvSpPr txBox="1"/>
          <p:nvPr/>
        </p:nvSpPr>
        <p:spPr>
          <a:xfrm>
            <a:off x="90540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40" name="Google Shape;340;g12f9a02d69b_1_141"/>
          <p:cNvSpPr/>
          <p:nvPr/>
        </p:nvSpPr>
        <p:spPr>
          <a:xfrm>
            <a:off x="287952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1" name="Google Shape;341;g12f9a02d69b_1_141"/>
          <p:cNvSpPr txBox="1"/>
          <p:nvPr/>
        </p:nvSpPr>
        <p:spPr>
          <a:xfrm>
            <a:off x="288146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02</a:t>
            </a:r>
            <a:endParaRPr b="1" i="0" sz="1200" u="none" cap="none" strike="noStrike">
              <a:solidFill>
                <a:srgbClr val="666666"/>
              </a:solidFill>
              <a:latin typeface="Sora"/>
              <a:ea typeface="Sora"/>
              <a:cs typeface="Sora"/>
              <a:sym typeface="Sora"/>
            </a:endParaRPr>
          </a:p>
        </p:txBody>
      </p:sp>
      <p:sp>
        <p:nvSpPr>
          <p:cNvPr id="342" name="Google Shape;342;g12f9a02d69b_1_141"/>
          <p:cNvSpPr txBox="1"/>
          <p:nvPr/>
        </p:nvSpPr>
        <p:spPr>
          <a:xfrm>
            <a:off x="272967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43" name="Google Shape;343;g12f9a02d69b_1_141"/>
          <p:cNvSpPr/>
          <p:nvPr/>
        </p:nvSpPr>
        <p:spPr>
          <a:xfrm>
            <a:off x="3612950" y="2450350"/>
            <a:ext cx="494700" cy="494700"/>
          </a:xfrm>
          <a:prstGeom prst="ellipse">
            <a:avLst/>
          </a:prstGeom>
          <a:solidFill>
            <a:srgbClr val="CC00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4" name="Google Shape;344;g12f9a02d69b_1_141"/>
          <p:cNvSpPr txBox="1"/>
          <p:nvPr/>
        </p:nvSpPr>
        <p:spPr>
          <a:xfrm>
            <a:off x="361488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FFFFFF"/>
                </a:solidFill>
                <a:latin typeface="Sora"/>
                <a:ea typeface="Sora"/>
                <a:cs typeface="Sora"/>
                <a:sym typeface="Sora"/>
              </a:rPr>
              <a:t>03</a:t>
            </a:r>
            <a:endParaRPr b="1" i="0" sz="1200" u="none" cap="none" strike="noStrike">
              <a:solidFill>
                <a:srgbClr val="666666"/>
              </a:solidFill>
              <a:latin typeface="Sora"/>
              <a:ea typeface="Sora"/>
              <a:cs typeface="Sora"/>
              <a:sym typeface="Sora"/>
            </a:endParaRPr>
          </a:p>
        </p:txBody>
      </p:sp>
      <p:sp>
        <p:nvSpPr>
          <p:cNvPr id="345" name="Google Shape;345;g12f9a02d69b_1_141"/>
          <p:cNvSpPr txBox="1"/>
          <p:nvPr/>
        </p:nvSpPr>
        <p:spPr>
          <a:xfrm>
            <a:off x="346310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sz="1000">
                <a:solidFill>
                  <a:srgbClr val="CC00CC"/>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46" name="Google Shape;346;g12f9a02d69b_1_141"/>
          <p:cNvSpPr/>
          <p:nvPr/>
        </p:nvSpPr>
        <p:spPr>
          <a:xfrm>
            <a:off x="434637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7" name="Google Shape;347;g12f9a02d69b_1_141"/>
          <p:cNvSpPr txBox="1"/>
          <p:nvPr/>
        </p:nvSpPr>
        <p:spPr>
          <a:xfrm>
            <a:off x="434831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04</a:t>
            </a:r>
            <a:endParaRPr b="1" i="0" sz="1200" u="none" cap="none" strike="noStrike">
              <a:solidFill>
                <a:srgbClr val="666666"/>
              </a:solidFill>
              <a:latin typeface="Sora"/>
              <a:ea typeface="Sora"/>
              <a:cs typeface="Sora"/>
              <a:sym typeface="Sora"/>
            </a:endParaRPr>
          </a:p>
        </p:txBody>
      </p:sp>
      <p:sp>
        <p:nvSpPr>
          <p:cNvPr id="348" name="Google Shape;348;g12f9a02d69b_1_141"/>
          <p:cNvSpPr txBox="1"/>
          <p:nvPr/>
        </p:nvSpPr>
        <p:spPr>
          <a:xfrm>
            <a:off x="419652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49" name="Google Shape;349;g12f9a02d69b_1_141"/>
          <p:cNvSpPr/>
          <p:nvPr/>
        </p:nvSpPr>
        <p:spPr>
          <a:xfrm>
            <a:off x="546080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0" name="Google Shape;350;g12f9a02d69b_1_141"/>
          <p:cNvSpPr txBox="1"/>
          <p:nvPr/>
        </p:nvSpPr>
        <p:spPr>
          <a:xfrm>
            <a:off x="546273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05</a:t>
            </a:r>
            <a:endParaRPr b="1" i="0" sz="1200" u="none" cap="none" strike="noStrike">
              <a:solidFill>
                <a:srgbClr val="666666"/>
              </a:solidFill>
              <a:latin typeface="Sora"/>
              <a:ea typeface="Sora"/>
              <a:cs typeface="Sora"/>
              <a:sym typeface="Sora"/>
            </a:endParaRPr>
          </a:p>
        </p:txBody>
      </p:sp>
      <p:sp>
        <p:nvSpPr>
          <p:cNvPr id="351" name="Google Shape;351;g12f9a02d69b_1_141"/>
          <p:cNvSpPr txBox="1"/>
          <p:nvPr/>
        </p:nvSpPr>
        <p:spPr>
          <a:xfrm>
            <a:off x="531095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52" name="Google Shape;352;g12f9a02d69b_1_141"/>
          <p:cNvSpPr/>
          <p:nvPr/>
        </p:nvSpPr>
        <p:spPr>
          <a:xfrm>
            <a:off x="619422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3" name="Google Shape;353;g12f9a02d69b_1_141"/>
          <p:cNvSpPr txBox="1"/>
          <p:nvPr/>
        </p:nvSpPr>
        <p:spPr>
          <a:xfrm>
            <a:off x="619616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06</a:t>
            </a:r>
            <a:endParaRPr b="1" i="0" sz="1200" u="none" cap="none" strike="noStrike">
              <a:solidFill>
                <a:srgbClr val="666666"/>
              </a:solidFill>
              <a:latin typeface="Sora"/>
              <a:ea typeface="Sora"/>
              <a:cs typeface="Sora"/>
              <a:sym typeface="Sora"/>
            </a:endParaRPr>
          </a:p>
        </p:txBody>
      </p:sp>
      <p:sp>
        <p:nvSpPr>
          <p:cNvPr id="354" name="Google Shape;354;g12f9a02d69b_1_141"/>
          <p:cNvSpPr txBox="1"/>
          <p:nvPr/>
        </p:nvSpPr>
        <p:spPr>
          <a:xfrm>
            <a:off x="604437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55" name="Google Shape;355;g12f9a02d69b_1_141"/>
          <p:cNvSpPr/>
          <p:nvPr/>
        </p:nvSpPr>
        <p:spPr>
          <a:xfrm>
            <a:off x="691207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6" name="Google Shape;356;g12f9a02d69b_1_141"/>
          <p:cNvSpPr txBox="1"/>
          <p:nvPr/>
        </p:nvSpPr>
        <p:spPr>
          <a:xfrm>
            <a:off x="691401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07</a:t>
            </a:r>
            <a:endParaRPr b="1" i="0" sz="1200" u="none" cap="none" strike="noStrike">
              <a:solidFill>
                <a:srgbClr val="666666"/>
              </a:solidFill>
              <a:latin typeface="Sora"/>
              <a:ea typeface="Sora"/>
              <a:cs typeface="Sora"/>
              <a:sym typeface="Sora"/>
            </a:endParaRPr>
          </a:p>
        </p:txBody>
      </p:sp>
      <p:sp>
        <p:nvSpPr>
          <p:cNvPr id="357" name="Google Shape;357;g12f9a02d69b_1_141"/>
          <p:cNvSpPr txBox="1"/>
          <p:nvPr/>
        </p:nvSpPr>
        <p:spPr>
          <a:xfrm>
            <a:off x="676222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58" name="Google Shape;358;g12f9a02d69b_1_141"/>
          <p:cNvSpPr/>
          <p:nvPr/>
        </p:nvSpPr>
        <p:spPr>
          <a:xfrm>
            <a:off x="764550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9" name="Google Shape;359;g12f9a02d69b_1_141"/>
          <p:cNvSpPr txBox="1"/>
          <p:nvPr/>
        </p:nvSpPr>
        <p:spPr>
          <a:xfrm>
            <a:off x="764743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08</a:t>
            </a:r>
            <a:endParaRPr b="1" i="0" sz="1200" u="none" cap="none" strike="noStrike">
              <a:solidFill>
                <a:srgbClr val="666666"/>
              </a:solidFill>
              <a:latin typeface="Sora"/>
              <a:ea typeface="Sora"/>
              <a:cs typeface="Sora"/>
              <a:sym typeface="Sora"/>
            </a:endParaRPr>
          </a:p>
        </p:txBody>
      </p:sp>
      <p:sp>
        <p:nvSpPr>
          <p:cNvPr id="360" name="Google Shape;360;g12f9a02d69b_1_141"/>
          <p:cNvSpPr txBox="1"/>
          <p:nvPr/>
        </p:nvSpPr>
        <p:spPr>
          <a:xfrm>
            <a:off x="749565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cxnSp>
        <p:nvCxnSpPr>
          <p:cNvPr id="361" name="Google Shape;361;g12f9a02d69b_1_141"/>
          <p:cNvCxnSpPr/>
          <p:nvPr/>
        </p:nvCxnSpPr>
        <p:spPr>
          <a:xfrm>
            <a:off x="7422692" y="1610467"/>
            <a:ext cx="543300" cy="0"/>
          </a:xfrm>
          <a:prstGeom prst="straightConnector1">
            <a:avLst/>
          </a:prstGeom>
          <a:noFill/>
          <a:ln cap="flat" cmpd="sng" w="19050">
            <a:solidFill>
              <a:srgbClr val="999999"/>
            </a:solidFill>
            <a:prstDash val="solid"/>
            <a:round/>
            <a:headEnd len="sm" w="sm" type="none"/>
            <a:tailEnd len="med" w="med" type="oval"/>
          </a:ln>
        </p:spPr>
      </p:cxnSp>
      <p:sp>
        <p:nvSpPr>
          <p:cNvPr id="362" name="Google Shape;362;g12f9a02d69b_1_141"/>
          <p:cNvSpPr txBox="1"/>
          <p:nvPr/>
        </p:nvSpPr>
        <p:spPr>
          <a:xfrm>
            <a:off x="5634250" y="1672550"/>
            <a:ext cx="2331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Análisis de Datos</a:t>
            </a:r>
            <a:endParaRPr sz="1000">
              <a:solidFill>
                <a:srgbClr val="B7B7B7"/>
              </a:solidFill>
              <a:latin typeface="Work Sans Medium"/>
              <a:ea typeface="Work Sans Medium"/>
              <a:cs typeface="Work Sans Medium"/>
              <a:sym typeface="Work Sans Medium"/>
            </a:endParaRPr>
          </a:p>
        </p:txBody>
      </p:sp>
      <p:sp>
        <p:nvSpPr>
          <p:cNvPr id="363" name="Google Shape;363;g12f9a02d69b_1_141"/>
          <p:cNvSpPr txBox="1"/>
          <p:nvPr/>
        </p:nvSpPr>
        <p:spPr>
          <a:xfrm>
            <a:off x="6185203" y="1431625"/>
            <a:ext cx="12375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a:solidFill>
                  <a:srgbClr val="B7B7B7"/>
                </a:solidFill>
                <a:latin typeface="Sora"/>
                <a:ea typeface="Sora"/>
                <a:cs typeface="Sora"/>
                <a:sym typeface="Sora"/>
              </a:rPr>
              <a:t>MÓDULO 1</a:t>
            </a:r>
            <a:endParaRPr b="1" i="0" u="none" cap="none" strike="noStrike">
              <a:solidFill>
                <a:srgbClr val="B7B7B7"/>
              </a:solidFill>
              <a:latin typeface="Sora"/>
              <a:ea typeface="Sora"/>
              <a:cs typeface="Sora"/>
              <a:sym typeface="Sora"/>
            </a:endParaRPr>
          </a:p>
        </p:txBody>
      </p:sp>
      <p:cxnSp>
        <p:nvCxnSpPr>
          <p:cNvPr id="364" name="Google Shape;364;g12f9a02d69b_1_141"/>
          <p:cNvCxnSpPr/>
          <p:nvPr/>
        </p:nvCxnSpPr>
        <p:spPr>
          <a:xfrm>
            <a:off x="5617292" y="1629517"/>
            <a:ext cx="543300" cy="0"/>
          </a:xfrm>
          <a:prstGeom prst="straightConnector1">
            <a:avLst/>
          </a:prstGeom>
          <a:noFill/>
          <a:ln cap="flat" cmpd="sng" w="19050">
            <a:solidFill>
              <a:srgbClr val="999999"/>
            </a:solidFill>
            <a:prstDash val="solid"/>
            <a:round/>
            <a:headEnd len="sm" w="sm" type="oval"/>
            <a:tailEnd len="med" w="med" type="none"/>
          </a:ln>
        </p:spPr>
      </p:cxnSp>
      <p:sp>
        <p:nvSpPr>
          <p:cNvPr id="365" name="Google Shape;365;g12f9a02d69b_1_141"/>
          <p:cNvSpPr txBox="1"/>
          <p:nvPr/>
        </p:nvSpPr>
        <p:spPr>
          <a:xfrm>
            <a:off x="809625" y="1672550"/>
            <a:ext cx="10287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Introducción</a:t>
            </a:r>
            <a:endParaRPr sz="1000">
              <a:solidFill>
                <a:srgbClr val="B7B7B7"/>
              </a:solidFill>
              <a:latin typeface="Work Sans Medium"/>
              <a:ea typeface="Work Sans Medium"/>
              <a:cs typeface="Work Sans Medium"/>
              <a:sym typeface="Work Sans Medium"/>
            </a:endParaRPr>
          </a:p>
        </p:txBody>
      </p:sp>
      <p:cxnSp>
        <p:nvCxnSpPr>
          <p:cNvPr id="366" name="Google Shape;366;g12f9a02d69b_1_141"/>
          <p:cNvCxnSpPr/>
          <p:nvPr/>
        </p:nvCxnSpPr>
        <p:spPr>
          <a:xfrm>
            <a:off x="905400" y="2240075"/>
            <a:ext cx="3098100" cy="0"/>
          </a:xfrm>
          <a:prstGeom prst="straightConnector1">
            <a:avLst/>
          </a:prstGeom>
          <a:noFill/>
          <a:ln cap="rnd" cmpd="sng" w="76200">
            <a:solidFill>
              <a:srgbClr val="CC00CC">
                <a:alpha val="23920"/>
              </a:srgbClr>
            </a:solidFill>
            <a:prstDash val="solid"/>
            <a:round/>
            <a:headEnd len="sm" w="sm" type="none"/>
            <a:tailEnd len="sm" w="sm" type="oval"/>
          </a:ln>
        </p:spPr>
      </p:cxnSp>
      <p:sp>
        <p:nvSpPr>
          <p:cNvPr id="367" name="Google Shape;367;g12f9a02d69b_1_141"/>
          <p:cNvSpPr/>
          <p:nvPr/>
        </p:nvSpPr>
        <p:spPr>
          <a:xfrm>
            <a:off x="2083025" y="3372950"/>
            <a:ext cx="646500" cy="342900"/>
          </a:xfrm>
          <a:prstGeom prst="roundRect">
            <a:avLst>
              <a:gd fmla="val 50000" name="adj"/>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2f9a02d69b_1_141"/>
          <p:cNvSpPr txBox="1"/>
          <p:nvPr/>
        </p:nvSpPr>
        <p:spPr>
          <a:xfrm>
            <a:off x="2007275" y="3765875"/>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Presentación</a:t>
            </a:r>
            <a:endParaRPr sz="700">
              <a:solidFill>
                <a:srgbClr val="004987"/>
              </a:solidFill>
              <a:latin typeface="Sora"/>
              <a:ea typeface="Sora"/>
              <a:cs typeface="Sora"/>
              <a:sym typeface="Sora"/>
            </a:endParaRPr>
          </a:p>
          <a:p>
            <a:pPr indent="0" lvl="0" marL="0" marR="0" rtl="0" algn="ctr">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 de proyecto</a:t>
            </a:r>
            <a:endParaRPr sz="700">
              <a:solidFill>
                <a:srgbClr val="004987"/>
              </a:solidFill>
              <a:latin typeface="Sora"/>
              <a:ea typeface="Sora"/>
              <a:cs typeface="Sora"/>
              <a:sym typeface="Sora"/>
            </a:endParaRPr>
          </a:p>
        </p:txBody>
      </p:sp>
      <p:grpSp>
        <p:nvGrpSpPr>
          <p:cNvPr id="369" name="Google Shape;369;g12f9a02d69b_1_141"/>
          <p:cNvGrpSpPr/>
          <p:nvPr/>
        </p:nvGrpSpPr>
        <p:grpSpPr>
          <a:xfrm>
            <a:off x="2256954" y="3394956"/>
            <a:ext cx="299077" cy="299104"/>
            <a:chOff x="1308631" y="1507830"/>
            <a:chExt cx="350166" cy="350198"/>
          </a:xfrm>
        </p:grpSpPr>
        <p:sp>
          <p:nvSpPr>
            <p:cNvPr id="370" name="Google Shape;370;g12f9a02d69b_1_141"/>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1" name="Google Shape;371;g12f9a02d69b_1_141"/>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2" name="Google Shape;372;g12f9a02d69b_1_141"/>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3" name="Google Shape;373;g12f9a02d69b_1_141"/>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grpSp>
      <p:sp>
        <p:nvSpPr>
          <p:cNvPr id="374" name="Google Shape;374;g12f9a02d69b_1_141"/>
          <p:cNvSpPr/>
          <p:nvPr/>
        </p:nvSpPr>
        <p:spPr>
          <a:xfrm>
            <a:off x="5384750" y="3372950"/>
            <a:ext cx="646500" cy="3429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2f9a02d69b_1_141"/>
          <p:cNvSpPr txBox="1"/>
          <p:nvPr/>
        </p:nvSpPr>
        <p:spPr>
          <a:xfrm>
            <a:off x="5309000" y="3765875"/>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Presentación</a:t>
            </a:r>
            <a:endParaRPr sz="700">
              <a:solidFill>
                <a:srgbClr val="999999"/>
              </a:solidFill>
              <a:latin typeface="Sora"/>
              <a:ea typeface="Sora"/>
              <a:cs typeface="Sora"/>
              <a:sym typeface="Sora"/>
            </a:endParaRPr>
          </a:p>
          <a:p>
            <a:pPr indent="0" lvl="0" marL="0" marR="0" rtl="0" algn="ctr">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 de proyecto</a:t>
            </a:r>
            <a:endParaRPr sz="700">
              <a:solidFill>
                <a:srgbClr val="999999"/>
              </a:solidFill>
              <a:latin typeface="Sora"/>
              <a:ea typeface="Sora"/>
              <a:cs typeface="Sora"/>
              <a:sym typeface="Sora"/>
            </a:endParaRPr>
          </a:p>
        </p:txBody>
      </p:sp>
      <p:grpSp>
        <p:nvGrpSpPr>
          <p:cNvPr id="376" name="Google Shape;376;g12f9a02d69b_1_141"/>
          <p:cNvGrpSpPr/>
          <p:nvPr/>
        </p:nvGrpSpPr>
        <p:grpSpPr>
          <a:xfrm>
            <a:off x="5558679" y="3394956"/>
            <a:ext cx="299077" cy="299104"/>
            <a:chOff x="1308631" y="1507830"/>
            <a:chExt cx="350166" cy="350198"/>
          </a:xfrm>
        </p:grpSpPr>
        <p:sp>
          <p:nvSpPr>
            <p:cNvPr id="377" name="Google Shape;377;g12f9a02d69b_1_141"/>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8" name="Google Shape;378;g12f9a02d69b_1_141"/>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9" name="Google Shape;379;g12f9a02d69b_1_141"/>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80" name="Google Shape;380;g12f9a02d69b_1_141"/>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
          <p:cNvSpPr txBox="1"/>
          <p:nvPr/>
        </p:nvSpPr>
        <p:spPr>
          <a:xfrm>
            <a:off x="1237925" y="1393174"/>
            <a:ext cx="282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2200">
                <a:solidFill>
                  <a:srgbClr val="CC00CC"/>
                </a:solidFill>
                <a:latin typeface="Sora"/>
                <a:ea typeface="Sora"/>
                <a:cs typeface="Sora"/>
                <a:sym typeface="Sora"/>
              </a:rPr>
              <a:t>Bases de datos </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chemeClr val="dk1"/>
              </a:buClr>
              <a:buSzPts val="1100"/>
              <a:buFont typeface="Arial"/>
              <a:buNone/>
            </a:pPr>
            <a:r>
              <a:rPr b="1" lang="es">
                <a:solidFill>
                  <a:srgbClr val="4124BB"/>
                </a:solidFill>
                <a:latin typeface="Work Sans"/>
                <a:ea typeface="Work Sans"/>
                <a:cs typeface="Work Sans"/>
                <a:sym typeface="Work Sans"/>
              </a:rPr>
              <a:t>Introducción</a:t>
            </a:r>
            <a:endParaRPr b="1">
              <a:solidFill>
                <a:srgbClr val="4124BB"/>
              </a:solidFill>
              <a:latin typeface="Work Sans"/>
              <a:ea typeface="Work Sans"/>
              <a:cs typeface="Work Sans"/>
              <a:sym typeface="Work Sans"/>
            </a:endParaRPr>
          </a:p>
        </p:txBody>
      </p:sp>
      <p:sp>
        <p:nvSpPr>
          <p:cNvPr id="390" name="Google Shape;390;p4"/>
          <p:cNvSpPr txBox="1"/>
          <p:nvPr/>
        </p:nvSpPr>
        <p:spPr>
          <a:xfrm>
            <a:off x="1237925" y="2190749"/>
            <a:ext cx="2827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2200">
                <a:solidFill>
                  <a:srgbClr val="CC00CC"/>
                </a:solidFill>
                <a:latin typeface="Sora"/>
                <a:ea typeface="Sora"/>
                <a:cs typeface="Sora"/>
                <a:sym typeface="Sora"/>
              </a:rPr>
              <a:t>Bases de datos relacionales </a:t>
            </a:r>
            <a:endParaRPr b="1" sz="2200">
              <a:solidFill>
                <a:srgbClr val="4124BB"/>
              </a:solidFill>
              <a:latin typeface="Sora"/>
              <a:ea typeface="Sora"/>
              <a:cs typeface="Sora"/>
              <a:sym typeface="Sora"/>
            </a:endParaRPr>
          </a:p>
        </p:txBody>
      </p:sp>
      <p:sp>
        <p:nvSpPr>
          <p:cNvPr id="391" name="Google Shape;391;p4"/>
          <p:cNvSpPr txBox="1"/>
          <p:nvPr/>
        </p:nvSpPr>
        <p:spPr>
          <a:xfrm>
            <a:off x="1237925" y="3216925"/>
            <a:ext cx="3108000" cy="10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s" sz="2200">
                <a:solidFill>
                  <a:srgbClr val="CC00CC"/>
                </a:solidFill>
                <a:latin typeface="Sora"/>
                <a:ea typeface="Sora"/>
                <a:cs typeface="Sora"/>
                <a:sym typeface="Sora"/>
              </a:rPr>
              <a:t>Motores de bases de datos </a:t>
            </a:r>
            <a:endParaRPr b="1">
              <a:solidFill>
                <a:srgbClr val="4124BB"/>
              </a:solidFill>
              <a:latin typeface="Work Sans"/>
              <a:ea typeface="Work Sans"/>
              <a:cs typeface="Work Sans"/>
              <a:sym typeface="Work Sans"/>
            </a:endParaRPr>
          </a:p>
        </p:txBody>
      </p:sp>
      <p:sp>
        <p:nvSpPr>
          <p:cNvPr id="392" name="Google Shape;392;p4"/>
          <p:cNvSpPr txBox="1"/>
          <p:nvPr/>
        </p:nvSpPr>
        <p:spPr>
          <a:xfrm>
            <a:off x="4847500" y="1404724"/>
            <a:ext cx="282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124BB"/>
              </a:buClr>
              <a:buSzPts val="2400"/>
              <a:buFont typeface="Sora"/>
              <a:buNone/>
            </a:pPr>
            <a:r>
              <a:rPr b="1" lang="es" sz="2200">
                <a:solidFill>
                  <a:srgbClr val="CC00CC"/>
                </a:solidFill>
                <a:latin typeface="Sora"/>
                <a:ea typeface="Sora"/>
                <a:cs typeface="Sora"/>
                <a:sym typeface="Sora"/>
              </a:rPr>
              <a:t>Brake</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rgbClr val="000000"/>
              </a:buClr>
              <a:buSzPts val="1100"/>
              <a:buFont typeface="Arial"/>
              <a:buNone/>
            </a:pPr>
            <a:r>
              <a:rPr b="1" lang="es">
                <a:solidFill>
                  <a:srgbClr val="4124BB"/>
                </a:solidFill>
                <a:latin typeface="Work Sans"/>
                <a:ea typeface="Work Sans"/>
                <a:cs typeface="Work Sans"/>
                <a:sym typeface="Work Sans"/>
              </a:rPr>
              <a:t>20 minutos</a:t>
            </a:r>
            <a:endParaRPr b="1" sz="2200">
              <a:solidFill>
                <a:srgbClr val="4124BB"/>
              </a:solidFill>
              <a:latin typeface="Sora"/>
              <a:ea typeface="Sora"/>
              <a:cs typeface="Sora"/>
              <a:sym typeface="Sora"/>
            </a:endParaRPr>
          </a:p>
        </p:txBody>
      </p:sp>
      <p:sp>
        <p:nvSpPr>
          <p:cNvPr id="393" name="Google Shape;393;p4"/>
          <p:cNvSpPr txBox="1"/>
          <p:nvPr/>
        </p:nvSpPr>
        <p:spPr>
          <a:xfrm>
            <a:off x="4847500" y="2202300"/>
            <a:ext cx="3623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2200">
                <a:solidFill>
                  <a:srgbClr val="CC00CC"/>
                </a:solidFill>
                <a:latin typeface="Sora"/>
                <a:ea typeface="Sora"/>
                <a:cs typeface="Sora"/>
                <a:sym typeface="Sora"/>
              </a:rPr>
              <a:t>Relaciones en bases de datos </a:t>
            </a:r>
            <a:endParaRPr b="1" sz="2200">
              <a:solidFill>
                <a:srgbClr val="4124BB"/>
              </a:solidFill>
              <a:latin typeface="Sora"/>
              <a:ea typeface="Sora"/>
              <a:cs typeface="Sora"/>
              <a:sym typeface="Sora"/>
            </a:endParaRPr>
          </a:p>
        </p:txBody>
      </p:sp>
      <p:sp>
        <p:nvSpPr>
          <p:cNvPr id="394" name="Google Shape;394;p4"/>
          <p:cNvSpPr txBox="1"/>
          <p:nvPr/>
        </p:nvSpPr>
        <p:spPr>
          <a:xfrm>
            <a:off x="4847500" y="3228475"/>
            <a:ext cx="31080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s" sz="2200">
                <a:solidFill>
                  <a:srgbClr val="CC00CC"/>
                </a:solidFill>
                <a:latin typeface="Sora"/>
                <a:ea typeface="Sora"/>
                <a:cs typeface="Sora"/>
                <a:sym typeface="Sora"/>
              </a:rPr>
              <a:t>Bases de datos no relacionales</a:t>
            </a:r>
            <a:endParaRPr b="1">
              <a:solidFill>
                <a:srgbClr val="4124BB"/>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12f9a02d69b_2_117"/>
          <p:cNvSpPr/>
          <p:nvPr/>
        </p:nvSpPr>
        <p:spPr>
          <a:xfrm>
            <a:off x="354725" y="599088"/>
            <a:ext cx="2286702" cy="4471771"/>
          </a:xfrm>
          <a:custGeom>
            <a:rect b="b" l="l" r="r" t="t"/>
            <a:pathLst>
              <a:path extrusionOk="0" h="7154834" w="3644147">
                <a:moveTo>
                  <a:pt x="3577417" y="0"/>
                </a:moveTo>
                <a:lnTo>
                  <a:pt x="3644147" y="1687"/>
                </a:lnTo>
                <a:lnTo>
                  <a:pt x="3644147" y="7153147"/>
                </a:lnTo>
                <a:lnTo>
                  <a:pt x="3577417" y="7154834"/>
                </a:lnTo>
                <a:cubicBezTo>
                  <a:pt x="1601664" y="7154834"/>
                  <a:pt x="0" y="5553170"/>
                  <a:pt x="0" y="3577417"/>
                </a:cubicBezTo>
                <a:cubicBezTo>
                  <a:pt x="0" y="1601664"/>
                  <a:pt x="1601664" y="0"/>
                  <a:pt x="3577417" y="0"/>
                </a:cubicBezTo>
                <a:close/>
              </a:path>
            </a:pathLst>
          </a:custGeom>
          <a:solidFill>
            <a:srgbClr val="004987"/>
          </a:solidFill>
          <a:ln cap="flat" cmpd="sng" w="1905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400" name="Google Shape;400;g12f9a02d69b_2_117"/>
          <p:cNvSpPr/>
          <p:nvPr/>
        </p:nvSpPr>
        <p:spPr>
          <a:xfrm>
            <a:off x="1760944" y="197068"/>
            <a:ext cx="1376700" cy="13767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401" name="Google Shape;401;g12f9a02d69b_2_117"/>
          <p:cNvSpPr txBox="1"/>
          <p:nvPr/>
        </p:nvSpPr>
        <p:spPr>
          <a:xfrm>
            <a:off x="5093419" y="2434838"/>
            <a:ext cx="3107700" cy="1523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es" sz="1500" u="none" cap="none" strike="noStrike">
                <a:solidFill>
                  <a:schemeClr val="dk1"/>
                </a:solidFill>
                <a:latin typeface="Work Sans"/>
                <a:ea typeface="Work Sans"/>
                <a:cs typeface="Work Sans"/>
                <a:sym typeface="Work Sans"/>
              </a:rPr>
              <a:t>Profundizar en el conocimiento de los tipos de bases de datos y sus usos, entendiendo los conceptos de las bases de datos relacionales y no relacionales.</a:t>
            </a:r>
            <a:endParaRPr b="0" i="0" sz="800" u="none" cap="none" strike="noStrike">
              <a:solidFill>
                <a:schemeClr val="dk2"/>
              </a:solidFill>
              <a:latin typeface="Work Sans Medium"/>
              <a:ea typeface="Work Sans Medium"/>
              <a:cs typeface="Work Sans Medium"/>
              <a:sym typeface="Work Sans Medium"/>
            </a:endParaRPr>
          </a:p>
        </p:txBody>
      </p:sp>
      <p:sp>
        <p:nvSpPr>
          <p:cNvPr id="402" name="Google Shape;402;g12f9a02d69b_2_117"/>
          <p:cNvSpPr txBox="1"/>
          <p:nvPr/>
        </p:nvSpPr>
        <p:spPr>
          <a:xfrm>
            <a:off x="5041311" y="1532119"/>
            <a:ext cx="33855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3300"/>
              <a:buFont typeface="Sora"/>
              <a:buNone/>
            </a:pPr>
            <a:r>
              <a:rPr b="1" i="0" lang="es" sz="3300" u="none" cap="none" strike="noStrike">
                <a:solidFill>
                  <a:srgbClr val="004987"/>
                </a:solidFill>
                <a:latin typeface="Sora"/>
                <a:ea typeface="Sora"/>
                <a:cs typeface="Sora"/>
                <a:sym typeface="Sora"/>
              </a:rPr>
              <a:t>Objetivo</a:t>
            </a:r>
            <a:endParaRPr b="1" i="0" sz="3300" u="none" cap="none" strike="noStrike">
              <a:solidFill>
                <a:srgbClr val="004987"/>
              </a:solidFill>
              <a:latin typeface="Sora"/>
              <a:ea typeface="Sora"/>
              <a:cs typeface="Sora"/>
              <a:sym typeface="Sora"/>
            </a:endParaRPr>
          </a:p>
        </p:txBody>
      </p:sp>
      <p:sp>
        <p:nvSpPr>
          <p:cNvPr id="403" name="Google Shape;403;g12f9a02d69b_2_117"/>
          <p:cNvSpPr txBox="1"/>
          <p:nvPr/>
        </p:nvSpPr>
        <p:spPr>
          <a:xfrm>
            <a:off x="5093420" y="2088563"/>
            <a:ext cx="3935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1400"/>
              <a:buFont typeface="Sora"/>
              <a:buNone/>
            </a:pPr>
            <a:r>
              <a:rPr b="0" i="0" lang="es" sz="1400" u="none" cap="none" strike="noStrike">
                <a:solidFill>
                  <a:srgbClr val="CC00CC"/>
                </a:solidFill>
                <a:latin typeface="Sora"/>
                <a:ea typeface="Sora"/>
                <a:cs typeface="Sora"/>
                <a:sym typeface="Sora"/>
              </a:rPr>
              <a:t>Semana 3</a:t>
            </a:r>
            <a:endParaRPr b="0" i="0" sz="1400" u="none" cap="none" strike="noStrike">
              <a:solidFill>
                <a:srgbClr val="CC00CC"/>
              </a:solidFill>
              <a:latin typeface="Sora"/>
              <a:ea typeface="Sora"/>
              <a:cs typeface="Sora"/>
              <a:sym typeface="Sora"/>
            </a:endParaRPr>
          </a:p>
        </p:txBody>
      </p:sp>
      <p:pic>
        <p:nvPicPr>
          <p:cNvPr id="404" name="Google Shape;404;g12f9a02d69b_2_117"/>
          <p:cNvPicPr preferRelativeResize="0"/>
          <p:nvPr/>
        </p:nvPicPr>
        <p:blipFill>
          <a:blip r:embed="rId3">
            <a:alphaModFix/>
          </a:blip>
          <a:stretch>
            <a:fillRect/>
          </a:stretch>
        </p:blipFill>
        <p:spPr>
          <a:xfrm>
            <a:off x="-33200" y="992542"/>
            <a:ext cx="5185302" cy="41973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2f9a02d69b_2_203"/>
          <p:cNvSpPr/>
          <p:nvPr/>
        </p:nvSpPr>
        <p:spPr>
          <a:xfrm>
            <a:off x="-1133840" y="628647"/>
            <a:ext cx="4900200" cy="4898700"/>
          </a:xfrm>
          <a:prstGeom prst="ellipse">
            <a:avLst/>
          </a:prstGeom>
          <a:noFill/>
          <a:ln cap="flat" cmpd="sng" w="19050">
            <a:solidFill>
              <a:srgbClr val="CC00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0" name="Google Shape;410;g12f9a02d69b_2_203"/>
          <p:cNvSpPr/>
          <p:nvPr/>
        </p:nvSpPr>
        <p:spPr>
          <a:xfrm>
            <a:off x="-652144" y="-322613"/>
            <a:ext cx="3028200" cy="3028200"/>
          </a:xfrm>
          <a:prstGeom prst="ellipse">
            <a:avLst/>
          </a:prstGeom>
          <a:solidFill>
            <a:srgbClr val="00498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11" name="Google Shape;411;g12f9a02d69b_2_203"/>
          <p:cNvSpPr txBox="1"/>
          <p:nvPr/>
        </p:nvSpPr>
        <p:spPr>
          <a:xfrm>
            <a:off x="4441519" y="1930556"/>
            <a:ext cx="3830700" cy="19494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500"/>
              </a:spcBef>
              <a:spcAft>
                <a:spcPts val="400"/>
              </a:spcAft>
              <a:buClr>
                <a:schemeClr val="dk1"/>
              </a:buClr>
              <a:buSzPts val="800"/>
              <a:buFont typeface="Arial"/>
              <a:buNone/>
            </a:pPr>
            <a:r>
              <a:rPr b="0" i="0" lang="es" sz="1300" u="none" cap="none" strike="noStrike">
                <a:solidFill>
                  <a:srgbClr val="2E333A"/>
                </a:solidFill>
                <a:latin typeface="Work Sans Medium"/>
                <a:ea typeface="Work Sans Medium"/>
                <a:cs typeface="Work Sans Medium"/>
                <a:sym typeface="Work Sans Medium"/>
              </a:rPr>
              <a:t>Una base de datos es un conjunto de información organizada de tal forma que pueda estar estructurada en un sistema informático o gestor de bases de datos. Una base permite hacer una consulta de esa información de manera estructurada, además de guardar un histórico de estos datos para poder analizarla posteriormente.</a:t>
            </a:r>
            <a:endParaRPr b="0" i="0" sz="1000" u="none" cap="none" strike="noStrike">
              <a:solidFill>
                <a:schemeClr val="dk2"/>
              </a:solidFill>
              <a:latin typeface="Work Sans Medium"/>
              <a:ea typeface="Work Sans Medium"/>
              <a:cs typeface="Work Sans Medium"/>
              <a:sym typeface="Work Sans Medium"/>
            </a:endParaRPr>
          </a:p>
        </p:txBody>
      </p:sp>
      <p:sp>
        <p:nvSpPr>
          <p:cNvPr id="412" name="Google Shape;412;g12f9a02d69b_2_203"/>
          <p:cNvSpPr txBox="1"/>
          <p:nvPr/>
        </p:nvSpPr>
        <p:spPr>
          <a:xfrm>
            <a:off x="4441519" y="1277156"/>
            <a:ext cx="33456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2"/>
              </a:buClr>
              <a:buSzPts val="3300"/>
              <a:buFont typeface="Sora"/>
              <a:buNone/>
            </a:pPr>
            <a:r>
              <a:rPr b="1" i="0" lang="es" sz="3300" u="none" cap="none" strike="noStrike">
                <a:solidFill>
                  <a:srgbClr val="004987"/>
                </a:solidFill>
                <a:latin typeface="Sora"/>
                <a:ea typeface="Sora"/>
                <a:cs typeface="Sora"/>
                <a:sym typeface="Sora"/>
              </a:rPr>
              <a:t>Base de datos</a:t>
            </a:r>
            <a:endParaRPr b="1" i="0" sz="3300" u="none" cap="none" strike="noStrike">
              <a:solidFill>
                <a:srgbClr val="004987"/>
              </a:solidFill>
              <a:latin typeface="Sora"/>
              <a:ea typeface="Sora"/>
              <a:cs typeface="Sora"/>
              <a:sym typeface="Sora"/>
            </a:endParaRPr>
          </a:p>
        </p:txBody>
      </p:sp>
      <p:sp>
        <p:nvSpPr>
          <p:cNvPr id="413" name="Google Shape;413;g12f9a02d69b_2_203"/>
          <p:cNvSpPr/>
          <p:nvPr/>
        </p:nvSpPr>
        <p:spPr>
          <a:xfrm rot="-5400000">
            <a:off x="2186025" y="-6929400"/>
            <a:ext cx="1285800" cy="125730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4" name="Google Shape;414;g12f9a02d69b_2_203"/>
          <p:cNvSpPr/>
          <p:nvPr/>
        </p:nvSpPr>
        <p:spPr>
          <a:xfrm rot="-5400000">
            <a:off x="-5922150" y="392925"/>
            <a:ext cx="7043700" cy="48006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5" name="Google Shape;415;g12f9a02d69b_2_203"/>
          <p:cNvSpPr/>
          <p:nvPr/>
        </p:nvSpPr>
        <p:spPr>
          <a:xfrm rot="-5400000">
            <a:off x="2186025" y="-500025"/>
            <a:ext cx="1285800" cy="125730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16" name="Google Shape;416;g12f9a02d69b_2_203"/>
          <p:cNvGrpSpPr/>
          <p:nvPr/>
        </p:nvGrpSpPr>
        <p:grpSpPr>
          <a:xfrm>
            <a:off x="806147" y="1514452"/>
            <a:ext cx="3110229" cy="2851040"/>
            <a:chOff x="984201" y="1901300"/>
            <a:chExt cx="4404799" cy="4037728"/>
          </a:xfrm>
        </p:grpSpPr>
        <p:pic>
          <p:nvPicPr>
            <p:cNvPr id="417" name="Google Shape;417;g12f9a02d69b_2_203"/>
            <p:cNvPicPr preferRelativeResize="0"/>
            <p:nvPr/>
          </p:nvPicPr>
          <p:blipFill rotWithShape="1">
            <a:blip r:embed="rId3">
              <a:alphaModFix/>
            </a:blip>
            <a:srcRect b="0" l="0" r="0" t="0"/>
            <a:stretch/>
          </p:blipFill>
          <p:spPr>
            <a:xfrm>
              <a:off x="984201" y="1901300"/>
              <a:ext cx="4404799" cy="4037728"/>
            </a:xfrm>
            <a:prstGeom prst="rect">
              <a:avLst/>
            </a:prstGeom>
            <a:noFill/>
            <a:ln>
              <a:noFill/>
            </a:ln>
          </p:spPr>
        </p:pic>
        <p:grpSp>
          <p:nvGrpSpPr>
            <p:cNvPr id="418" name="Google Shape;418;g12f9a02d69b_2_203"/>
            <p:cNvGrpSpPr/>
            <p:nvPr/>
          </p:nvGrpSpPr>
          <p:grpSpPr>
            <a:xfrm>
              <a:off x="1351553" y="2212019"/>
              <a:ext cx="3670074" cy="2307537"/>
              <a:chOff x="-4191680" y="-1771417"/>
              <a:chExt cx="7279005" cy="4576631"/>
            </a:xfrm>
          </p:grpSpPr>
          <p:pic>
            <p:nvPicPr>
              <p:cNvPr id="419" name="Google Shape;419;g12f9a02d69b_2_203"/>
              <p:cNvPicPr preferRelativeResize="0"/>
              <p:nvPr/>
            </p:nvPicPr>
            <p:blipFill rotWithShape="1">
              <a:blip r:embed="rId4">
                <a:alphaModFix/>
              </a:blip>
              <a:srcRect b="64620" l="0" r="60965" t="0"/>
              <a:stretch/>
            </p:blipFill>
            <p:spPr>
              <a:xfrm>
                <a:off x="-4191680" y="-1771417"/>
                <a:ext cx="2362875" cy="1428525"/>
              </a:xfrm>
              <a:prstGeom prst="rect">
                <a:avLst/>
              </a:prstGeom>
              <a:noFill/>
              <a:ln>
                <a:noFill/>
              </a:ln>
            </p:spPr>
          </p:pic>
          <p:pic>
            <p:nvPicPr>
              <p:cNvPr id="420" name="Google Shape;420;g12f9a02d69b_2_203"/>
              <p:cNvPicPr preferRelativeResize="0"/>
              <p:nvPr/>
            </p:nvPicPr>
            <p:blipFill rotWithShape="1">
              <a:blip r:embed="rId4">
                <a:alphaModFix/>
              </a:blip>
              <a:srcRect b="0" l="0" r="65615" t="71706"/>
              <a:stretch/>
            </p:blipFill>
            <p:spPr>
              <a:xfrm>
                <a:off x="-4191675" y="1462438"/>
                <a:ext cx="2081426" cy="1142376"/>
              </a:xfrm>
              <a:prstGeom prst="rect">
                <a:avLst/>
              </a:prstGeom>
              <a:noFill/>
              <a:ln>
                <a:noFill/>
              </a:ln>
            </p:spPr>
          </p:pic>
          <p:pic>
            <p:nvPicPr>
              <p:cNvPr id="421" name="Google Shape;421;g12f9a02d69b_2_203"/>
              <p:cNvPicPr preferRelativeResize="0"/>
              <p:nvPr/>
            </p:nvPicPr>
            <p:blipFill rotWithShape="1">
              <a:blip r:embed="rId4">
                <a:alphaModFix/>
              </a:blip>
              <a:srcRect b="75937" l="59242" r="0" t="6126"/>
              <a:stretch/>
            </p:blipFill>
            <p:spPr>
              <a:xfrm>
                <a:off x="596075" y="-1190737"/>
                <a:ext cx="2467226" cy="724125"/>
              </a:xfrm>
              <a:prstGeom prst="rect">
                <a:avLst/>
              </a:prstGeom>
              <a:noFill/>
              <a:ln>
                <a:noFill/>
              </a:ln>
            </p:spPr>
          </p:pic>
          <p:pic>
            <p:nvPicPr>
              <p:cNvPr id="422" name="Google Shape;422;g12f9a02d69b_2_203"/>
              <p:cNvPicPr preferRelativeResize="0"/>
              <p:nvPr/>
            </p:nvPicPr>
            <p:blipFill rotWithShape="1">
              <a:blip r:embed="rId4">
                <a:alphaModFix/>
              </a:blip>
              <a:srcRect b="43486" l="10033" r="47480" t="38578"/>
              <a:stretch/>
            </p:blipFill>
            <p:spPr>
              <a:xfrm>
                <a:off x="-3222721" y="-198979"/>
                <a:ext cx="2571750" cy="724125"/>
              </a:xfrm>
              <a:prstGeom prst="rect">
                <a:avLst/>
              </a:prstGeom>
              <a:noFill/>
              <a:ln>
                <a:noFill/>
              </a:ln>
            </p:spPr>
          </p:pic>
          <p:pic>
            <p:nvPicPr>
              <p:cNvPr id="423" name="Google Shape;423;g12f9a02d69b_2_203"/>
              <p:cNvPicPr preferRelativeResize="0"/>
              <p:nvPr/>
            </p:nvPicPr>
            <p:blipFill rotWithShape="1">
              <a:blip r:embed="rId4">
                <a:alphaModFix/>
              </a:blip>
              <a:srcRect b="43486" l="52512" r="6729" t="38578"/>
              <a:stretch/>
            </p:blipFill>
            <p:spPr>
              <a:xfrm>
                <a:off x="-348796" y="-189254"/>
                <a:ext cx="2467226" cy="724125"/>
              </a:xfrm>
              <a:prstGeom prst="rect">
                <a:avLst/>
              </a:prstGeom>
              <a:noFill/>
              <a:ln>
                <a:noFill/>
              </a:ln>
            </p:spPr>
          </p:pic>
          <p:pic>
            <p:nvPicPr>
              <p:cNvPr id="424" name="Google Shape;424;g12f9a02d69b_2_203"/>
              <p:cNvPicPr preferRelativeResize="0"/>
              <p:nvPr/>
            </p:nvPicPr>
            <p:blipFill rotWithShape="1">
              <a:blip r:embed="rId4">
                <a:alphaModFix/>
              </a:blip>
              <a:srcRect b="26633" l="5979" r="57516" t="57644"/>
              <a:stretch/>
            </p:blipFill>
            <p:spPr>
              <a:xfrm>
                <a:off x="-2940606" y="639070"/>
                <a:ext cx="2209774" cy="634775"/>
              </a:xfrm>
              <a:prstGeom prst="rect">
                <a:avLst/>
              </a:prstGeom>
              <a:noFill/>
              <a:ln>
                <a:noFill/>
              </a:ln>
            </p:spPr>
          </p:pic>
          <p:pic>
            <p:nvPicPr>
              <p:cNvPr id="425" name="Google Shape;425;g12f9a02d69b_2_203"/>
              <p:cNvPicPr preferRelativeResize="0"/>
              <p:nvPr/>
            </p:nvPicPr>
            <p:blipFill rotWithShape="1">
              <a:blip r:embed="rId4">
                <a:alphaModFix/>
              </a:blip>
              <a:srcRect b="28632" l="40640" r="13182" t="53431"/>
              <a:stretch/>
            </p:blipFill>
            <p:spPr>
              <a:xfrm>
                <a:off x="-544476" y="594395"/>
                <a:ext cx="2795451" cy="724125"/>
              </a:xfrm>
              <a:prstGeom prst="rect">
                <a:avLst/>
              </a:prstGeom>
              <a:noFill/>
              <a:ln>
                <a:noFill/>
              </a:ln>
            </p:spPr>
          </p:pic>
          <p:pic>
            <p:nvPicPr>
              <p:cNvPr id="426" name="Google Shape;426;g12f9a02d69b_2_203"/>
              <p:cNvPicPr preferRelativeResize="0"/>
              <p:nvPr/>
            </p:nvPicPr>
            <p:blipFill rotWithShape="1">
              <a:blip r:embed="rId4">
                <a:alphaModFix/>
              </a:blip>
              <a:srcRect b="0" l="32578" r="40635" t="71706"/>
              <a:stretch/>
            </p:blipFill>
            <p:spPr>
              <a:xfrm>
                <a:off x="-1529462" y="1662838"/>
                <a:ext cx="1621299" cy="1142376"/>
              </a:xfrm>
              <a:prstGeom prst="rect">
                <a:avLst/>
              </a:prstGeom>
              <a:noFill/>
              <a:ln>
                <a:noFill/>
              </a:ln>
            </p:spPr>
          </p:pic>
          <p:pic>
            <p:nvPicPr>
              <p:cNvPr id="427" name="Google Shape;427;g12f9a02d69b_2_203"/>
              <p:cNvPicPr preferRelativeResize="0"/>
              <p:nvPr/>
            </p:nvPicPr>
            <p:blipFill rotWithShape="1">
              <a:blip r:embed="rId4">
                <a:alphaModFix/>
              </a:blip>
              <a:srcRect b="0" l="60965" r="0" t="71706"/>
              <a:stretch/>
            </p:blipFill>
            <p:spPr>
              <a:xfrm>
                <a:off x="724450" y="1462438"/>
                <a:ext cx="2362875" cy="1142376"/>
              </a:xfrm>
              <a:prstGeom prst="rect">
                <a:avLst/>
              </a:prstGeom>
              <a:noFill/>
              <a:ln>
                <a:noFill/>
              </a:ln>
            </p:spPr>
          </p:pic>
          <p:grpSp>
            <p:nvGrpSpPr>
              <p:cNvPr id="428" name="Google Shape;428;g12f9a02d69b_2_203"/>
              <p:cNvGrpSpPr/>
              <p:nvPr/>
            </p:nvGrpSpPr>
            <p:grpSpPr>
              <a:xfrm>
                <a:off x="-1828800" y="-1269187"/>
                <a:ext cx="2209774" cy="881050"/>
                <a:chOff x="-1828800" y="-1269187"/>
                <a:chExt cx="2209774" cy="881050"/>
              </a:xfrm>
            </p:grpSpPr>
            <p:pic>
              <p:nvPicPr>
                <p:cNvPr id="429" name="Google Shape;429;g12f9a02d69b_2_203"/>
                <p:cNvPicPr preferRelativeResize="0"/>
                <p:nvPr/>
              </p:nvPicPr>
              <p:blipFill rotWithShape="1">
                <a:blip r:embed="rId4">
                  <a:alphaModFix/>
                </a:blip>
                <a:srcRect b="60548" l="36892" r="26600" t="17629"/>
                <a:stretch/>
              </p:blipFill>
              <p:spPr>
                <a:xfrm>
                  <a:off x="-1828800" y="-1269187"/>
                  <a:ext cx="2209774" cy="881050"/>
                </a:xfrm>
                <a:prstGeom prst="rect">
                  <a:avLst/>
                </a:prstGeom>
                <a:noFill/>
                <a:ln>
                  <a:noFill/>
                </a:ln>
              </p:spPr>
            </p:pic>
            <p:sp>
              <p:nvSpPr>
                <p:cNvPr id="430" name="Google Shape;430;g12f9a02d69b_2_203"/>
                <p:cNvSpPr/>
                <p:nvPr/>
              </p:nvSpPr>
              <p:spPr>
                <a:xfrm>
                  <a:off x="-442900" y="-1269175"/>
                  <a:ext cx="823800" cy="2070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pic>
          <p:nvPicPr>
            <p:cNvPr id="431" name="Google Shape;431;g12f9a02d69b_2_203"/>
            <p:cNvPicPr preferRelativeResize="0"/>
            <p:nvPr/>
          </p:nvPicPr>
          <p:blipFill rotWithShape="1">
            <a:blip r:embed="rId5">
              <a:alphaModFix/>
            </a:blip>
            <a:srcRect b="27994" l="11600" r="12773" t="26655"/>
            <a:stretch/>
          </p:blipFill>
          <p:spPr>
            <a:xfrm>
              <a:off x="1262075" y="2164550"/>
              <a:ext cx="3838573" cy="2281801"/>
            </a:xfrm>
            <a:prstGeom prst="rect">
              <a:avLst/>
            </a:prstGeom>
            <a:noFill/>
            <a:ln>
              <a:noFill/>
            </a:ln>
          </p:spPr>
        </p:pic>
      </p:grpSp>
      <p:pic>
        <p:nvPicPr>
          <p:cNvPr id="432" name="Google Shape;432;g12f9a02d69b_2_203"/>
          <p:cNvPicPr preferRelativeResize="0"/>
          <p:nvPr/>
        </p:nvPicPr>
        <p:blipFill rotWithShape="1">
          <a:blip r:embed="rId6">
            <a:alphaModFix/>
          </a:blip>
          <a:srcRect b="53486" l="0" r="0" t="0"/>
          <a:stretch/>
        </p:blipFill>
        <p:spPr>
          <a:xfrm>
            <a:off x="1013813" y="1698433"/>
            <a:ext cx="2695050" cy="1616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308eec695f_0_3"/>
          <p:cNvSpPr txBox="1"/>
          <p:nvPr/>
        </p:nvSpPr>
        <p:spPr>
          <a:xfrm>
            <a:off x="2039288" y="1525913"/>
            <a:ext cx="5065500" cy="28854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500"/>
              </a:spcBef>
              <a:spcAft>
                <a:spcPts val="0"/>
              </a:spcAft>
              <a:buClr>
                <a:srgbClr val="000000"/>
              </a:buClr>
              <a:buSzPts val="1100"/>
              <a:buFont typeface="Arial"/>
              <a:buNone/>
            </a:pPr>
            <a:r>
              <a:rPr b="0" i="0" lang="es" sz="1100" u="none" cap="none" strike="noStrike">
                <a:solidFill>
                  <a:srgbClr val="2E333A"/>
                </a:solidFill>
                <a:latin typeface="Work Sans Medium"/>
                <a:ea typeface="Work Sans Medium"/>
                <a:cs typeface="Work Sans Medium"/>
                <a:sym typeface="Work Sans Medium"/>
              </a:rPr>
              <a:t>Una base de datos relacional es un conjunto de relaciones formadas por columnas y registros, conformados por llaves primarias (normalmente, algún identificador abreviado, como "ID")  y foráneas (permite conectar o relacionar otra tabla), lo cual permite crear relaciones con otras tablas o bases de datos. La base de datos está dividida en dos secciones: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141850" lvl="0" marL="144000" marR="72000" rtl="0" algn="l">
              <a:lnSpc>
                <a:spcPct val="135714"/>
              </a:lnSpc>
              <a:spcBef>
                <a:spcPts val="0"/>
              </a:spcBef>
              <a:spcAft>
                <a:spcPts val="0"/>
              </a:spcAft>
              <a:buClr>
                <a:srgbClr val="CC00CC"/>
              </a:buClr>
              <a:buSzPts val="1100"/>
              <a:buFont typeface="Work Sans Medium"/>
              <a:buChar char="●"/>
            </a:pPr>
            <a:r>
              <a:rPr b="1" i="0" lang="es" sz="1100" u="none" cap="none" strike="noStrike">
                <a:solidFill>
                  <a:srgbClr val="CC00CC"/>
                </a:solidFill>
                <a:latin typeface="Work Sans"/>
                <a:ea typeface="Work Sans"/>
                <a:cs typeface="Work Sans"/>
                <a:sym typeface="Work Sans"/>
              </a:rPr>
              <a:t>El esquema</a:t>
            </a:r>
            <a:r>
              <a:rPr b="0" i="0" lang="es" sz="1100" u="none" cap="none" strike="noStrike">
                <a:solidFill>
                  <a:srgbClr val="2E333A"/>
                </a:solidFill>
                <a:latin typeface="Work Sans Medium"/>
                <a:ea typeface="Work Sans Medium"/>
                <a:cs typeface="Work Sans Medium"/>
                <a:sym typeface="Work Sans Medium"/>
              </a:rPr>
              <a:t>: guarda la información del conjunto de tablas junto con sus relaciones, formación de columnas y  registros.</a:t>
            </a:r>
            <a:endParaRPr b="0" i="0" sz="1100" u="none" cap="none" strike="noStrike">
              <a:solidFill>
                <a:srgbClr val="2E333A"/>
              </a:solidFill>
              <a:latin typeface="Work Sans Medium"/>
              <a:ea typeface="Work Sans Medium"/>
              <a:cs typeface="Work Sans Medium"/>
              <a:sym typeface="Work Sans Medium"/>
            </a:endParaRPr>
          </a:p>
          <a:p>
            <a:pPr indent="-141850" lvl="0" marL="144000" marR="72000" rtl="0" algn="l">
              <a:lnSpc>
                <a:spcPct val="135714"/>
              </a:lnSpc>
              <a:spcBef>
                <a:spcPts val="0"/>
              </a:spcBef>
              <a:spcAft>
                <a:spcPts val="0"/>
              </a:spcAft>
              <a:buClr>
                <a:srgbClr val="CC00CC"/>
              </a:buClr>
              <a:buSzPts val="1100"/>
              <a:buFont typeface="Work Sans Medium"/>
              <a:buChar char="●"/>
            </a:pPr>
            <a:r>
              <a:rPr b="1" i="0" lang="es" sz="1100" u="none" cap="none" strike="noStrike">
                <a:solidFill>
                  <a:srgbClr val="CC00CC"/>
                </a:solidFill>
                <a:latin typeface="Work Sans"/>
                <a:ea typeface="Work Sans"/>
                <a:cs typeface="Work Sans"/>
                <a:sym typeface="Work Sans"/>
              </a:rPr>
              <a:t>Las tablas</a:t>
            </a:r>
            <a:r>
              <a:rPr b="0" i="0" lang="es" sz="1100" u="none" cap="none" strike="noStrike">
                <a:solidFill>
                  <a:srgbClr val="2E333A"/>
                </a:solidFill>
                <a:latin typeface="Work Sans Medium"/>
                <a:ea typeface="Work Sans Medium"/>
                <a:cs typeface="Work Sans Medium"/>
                <a:sym typeface="Work Sans Medium"/>
              </a:rPr>
              <a:t>: son el conjunto de información agrupada en columnas y registros.</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35714"/>
              </a:lnSpc>
              <a:spcBef>
                <a:spcPts val="0"/>
              </a:spcBef>
              <a:spcAft>
                <a:spcPts val="0"/>
              </a:spcAft>
              <a:buClr>
                <a:schemeClr val="dk1"/>
              </a:buClr>
              <a:buSzPts val="800"/>
              <a:buFont typeface="Arial"/>
              <a:buNone/>
            </a:pPr>
            <a:r>
              <a:t/>
            </a:r>
            <a:endParaRPr b="0" i="0" sz="800" u="none" cap="none" strike="noStrike">
              <a:solidFill>
                <a:schemeClr val="dk1"/>
              </a:solidFill>
              <a:highlight>
                <a:srgbClr val="FFFFFE"/>
              </a:highlight>
              <a:latin typeface="Courier New"/>
              <a:ea typeface="Courier New"/>
              <a:cs typeface="Courier New"/>
              <a:sym typeface="Courier New"/>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cxnSp>
        <p:nvCxnSpPr>
          <p:cNvPr id="438" name="Google Shape;438;g1308eec695f_0_3"/>
          <p:cNvCxnSpPr/>
          <p:nvPr/>
        </p:nvCxnSpPr>
        <p:spPr>
          <a:xfrm>
            <a:off x="1991813" y="1638356"/>
            <a:ext cx="0" cy="1103400"/>
          </a:xfrm>
          <a:prstGeom prst="straightConnector1">
            <a:avLst/>
          </a:prstGeom>
          <a:noFill/>
          <a:ln cap="flat" cmpd="sng" w="28575">
            <a:solidFill>
              <a:srgbClr val="CC00CC"/>
            </a:solidFill>
            <a:prstDash val="solid"/>
            <a:round/>
            <a:headEnd len="sm" w="sm" type="none"/>
            <a:tailEnd len="sm" w="sm" type="none"/>
          </a:ln>
        </p:spPr>
      </p:cxnSp>
      <p:sp>
        <p:nvSpPr>
          <p:cNvPr id="439" name="Google Shape;439;g1308eec695f_0_3"/>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a:t>
            </a:r>
            <a:endParaRPr/>
          </a:p>
          <a:p>
            <a:pPr indent="0" lvl="0" marL="0" rtl="0" algn="l">
              <a:spcBef>
                <a:spcPts val="0"/>
              </a:spcBef>
              <a:spcAft>
                <a:spcPts val="0"/>
              </a:spcAft>
              <a:buNone/>
            </a:pPr>
            <a:r>
              <a:rPr b="0" lang="es" sz="1400">
                <a:solidFill>
                  <a:srgbClr val="CC00CC"/>
                </a:solidFill>
                <a:latin typeface="Sora"/>
                <a:ea typeface="Sora"/>
                <a:cs typeface="Sora"/>
                <a:sym typeface="Sora"/>
              </a:rPr>
              <a:t>relacionales</a:t>
            </a:r>
            <a:endParaRPr>
              <a:solidFill>
                <a:srgbClr val="CC00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grpSp>
        <p:nvGrpSpPr>
          <p:cNvPr id="444" name="Google Shape;444;g11fc49ee2e3_0_7"/>
          <p:cNvGrpSpPr/>
          <p:nvPr/>
        </p:nvGrpSpPr>
        <p:grpSpPr>
          <a:xfrm>
            <a:off x="2048489" y="1291567"/>
            <a:ext cx="5047023" cy="3264225"/>
            <a:chOff x="1874275" y="446725"/>
            <a:chExt cx="3787350" cy="2449700"/>
          </a:xfrm>
        </p:grpSpPr>
        <p:sp>
          <p:nvSpPr>
            <p:cNvPr id="445" name="Google Shape;445;g11fc49ee2e3_0_7"/>
            <p:cNvSpPr/>
            <p:nvPr/>
          </p:nvSpPr>
          <p:spPr>
            <a:xfrm>
              <a:off x="1880025" y="1630850"/>
              <a:ext cx="596150" cy="553050"/>
            </a:xfrm>
            <a:custGeom>
              <a:rect b="b" l="l" r="r" t="t"/>
              <a:pathLst>
                <a:path extrusionOk="0" h="22122" w="23846">
                  <a:moveTo>
                    <a:pt x="1916" y="0"/>
                  </a:moveTo>
                  <a:cubicBezTo>
                    <a:pt x="863" y="0"/>
                    <a:pt x="0" y="863"/>
                    <a:pt x="0" y="1917"/>
                  </a:cubicBezTo>
                  <a:lnTo>
                    <a:pt x="0" y="20205"/>
                  </a:lnTo>
                  <a:cubicBezTo>
                    <a:pt x="0" y="21259"/>
                    <a:pt x="863" y="22121"/>
                    <a:pt x="1916" y="22121"/>
                  </a:cubicBezTo>
                  <a:lnTo>
                    <a:pt x="21930" y="22121"/>
                  </a:lnTo>
                  <a:cubicBezTo>
                    <a:pt x="22984" y="22121"/>
                    <a:pt x="23846" y="21259"/>
                    <a:pt x="23846" y="20205"/>
                  </a:cubicBezTo>
                  <a:lnTo>
                    <a:pt x="23846" y="1917"/>
                  </a:lnTo>
                  <a:cubicBezTo>
                    <a:pt x="23846" y="863"/>
                    <a:pt x="22984" y="0"/>
                    <a:pt x="21930" y="0"/>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6" name="Google Shape;446;g11fc49ee2e3_0_7"/>
            <p:cNvSpPr/>
            <p:nvPr/>
          </p:nvSpPr>
          <p:spPr>
            <a:xfrm>
              <a:off x="1880025" y="1630850"/>
              <a:ext cx="596150" cy="92225"/>
            </a:xfrm>
            <a:custGeom>
              <a:rect b="b" l="l" r="r" t="t"/>
              <a:pathLst>
                <a:path extrusionOk="0" h="3689" w="23846">
                  <a:moveTo>
                    <a:pt x="1792" y="0"/>
                  </a:moveTo>
                  <a:cubicBezTo>
                    <a:pt x="805" y="0"/>
                    <a:pt x="0" y="815"/>
                    <a:pt x="0" y="1802"/>
                  </a:cubicBezTo>
                  <a:lnTo>
                    <a:pt x="0" y="3689"/>
                  </a:lnTo>
                  <a:lnTo>
                    <a:pt x="23846" y="3689"/>
                  </a:lnTo>
                  <a:lnTo>
                    <a:pt x="23846" y="1802"/>
                  </a:lnTo>
                  <a:cubicBezTo>
                    <a:pt x="23846" y="815"/>
                    <a:pt x="23031" y="0"/>
                    <a:pt x="22045"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7" name="Google Shape;447;g11fc49ee2e3_0_7"/>
            <p:cNvSpPr/>
            <p:nvPr/>
          </p:nvSpPr>
          <p:spPr>
            <a:xfrm>
              <a:off x="1880025" y="2064825"/>
              <a:ext cx="596150" cy="69725"/>
            </a:xfrm>
            <a:custGeom>
              <a:rect b="b" l="l" r="r" t="t"/>
              <a:pathLst>
                <a:path extrusionOk="0" h="2789" w="23846">
                  <a:moveTo>
                    <a:pt x="0" y="1"/>
                  </a:moveTo>
                  <a:lnTo>
                    <a:pt x="0" y="2789"/>
                  </a:lnTo>
                  <a:lnTo>
                    <a:pt x="23846" y="2789"/>
                  </a:lnTo>
                  <a:lnTo>
                    <a:pt x="23846" y="1"/>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8" name="Google Shape;448;g11fc49ee2e3_0_7"/>
            <p:cNvSpPr/>
            <p:nvPr/>
          </p:nvSpPr>
          <p:spPr>
            <a:xfrm>
              <a:off x="1942525" y="1647850"/>
              <a:ext cx="53450" cy="60625"/>
            </a:xfrm>
            <a:custGeom>
              <a:rect b="b" l="l" r="r" t="t"/>
              <a:pathLst>
                <a:path extrusionOk="0" h="2425" w="2138">
                  <a:moveTo>
                    <a:pt x="1" y="1"/>
                  </a:moveTo>
                  <a:lnTo>
                    <a:pt x="1" y="2424"/>
                  </a:lnTo>
                  <a:lnTo>
                    <a:pt x="2137" y="2424"/>
                  </a:lnTo>
                  <a:lnTo>
                    <a:pt x="2137" y="1"/>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9" name="Google Shape;449;g11fc49ee2e3_0_7"/>
            <p:cNvSpPr/>
            <p:nvPr/>
          </p:nvSpPr>
          <p:spPr>
            <a:xfrm>
              <a:off x="1937275" y="1644025"/>
              <a:ext cx="53675" cy="57750"/>
            </a:xfrm>
            <a:custGeom>
              <a:rect b="b" l="l" r="r" t="t"/>
              <a:pathLst>
                <a:path extrusionOk="0" h="2310" w="2147">
                  <a:moveTo>
                    <a:pt x="0" y="0"/>
                  </a:moveTo>
                  <a:lnTo>
                    <a:pt x="0" y="2309"/>
                  </a:lnTo>
                  <a:lnTo>
                    <a:pt x="2146" y="2309"/>
                  </a:lnTo>
                  <a:lnTo>
                    <a:pt x="2146"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0" name="Google Shape;450;g11fc49ee2e3_0_7"/>
            <p:cNvSpPr/>
            <p:nvPr/>
          </p:nvSpPr>
          <p:spPr>
            <a:xfrm>
              <a:off x="1937275" y="1644025"/>
              <a:ext cx="53675" cy="12475"/>
            </a:xfrm>
            <a:custGeom>
              <a:rect b="b" l="l" r="r" t="t"/>
              <a:pathLst>
                <a:path extrusionOk="0" h="499" w="2147">
                  <a:moveTo>
                    <a:pt x="0" y="0"/>
                  </a:moveTo>
                  <a:lnTo>
                    <a:pt x="0" y="499"/>
                  </a:lnTo>
                  <a:lnTo>
                    <a:pt x="2146" y="499"/>
                  </a:lnTo>
                  <a:lnTo>
                    <a:pt x="2146" y="0"/>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1" name="Google Shape;451;g11fc49ee2e3_0_7"/>
            <p:cNvSpPr/>
            <p:nvPr/>
          </p:nvSpPr>
          <p:spPr>
            <a:xfrm>
              <a:off x="1942525" y="1666050"/>
              <a:ext cx="8425" cy="29250"/>
            </a:xfrm>
            <a:custGeom>
              <a:rect b="b" l="l" r="r" t="t"/>
              <a:pathLst>
                <a:path extrusionOk="0" h="1170" w="337">
                  <a:moveTo>
                    <a:pt x="1" y="1"/>
                  </a:moveTo>
                  <a:lnTo>
                    <a:pt x="1" y="1170"/>
                  </a:lnTo>
                  <a:lnTo>
                    <a:pt x="336" y="1170"/>
                  </a:lnTo>
                  <a:lnTo>
                    <a:pt x="33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2" name="Google Shape;452;g11fc49ee2e3_0_7"/>
            <p:cNvSpPr/>
            <p:nvPr/>
          </p:nvSpPr>
          <p:spPr>
            <a:xfrm>
              <a:off x="1959050" y="1666050"/>
              <a:ext cx="8175" cy="29250"/>
            </a:xfrm>
            <a:custGeom>
              <a:rect b="b" l="l" r="r" t="t"/>
              <a:pathLst>
                <a:path extrusionOk="0" h="1170" w="327">
                  <a:moveTo>
                    <a:pt x="1" y="1"/>
                  </a:moveTo>
                  <a:lnTo>
                    <a:pt x="1" y="1170"/>
                  </a:lnTo>
                  <a:lnTo>
                    <a:pt x="327" y="1170"/>
                  </a:lnTo>
                  <a:lnTo>
                    <a:pt x="327"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3" name="Google Shape;453;g11fc49ee2e3_0_7"/>
            <p:cNvSpPr/>
            <p:nvPr/>
          </p:nvSpPr>
          <p:spPr>
            <a:xfrm>
              <a:off x="1974875" y="1666050"/>
              <a:ext cx="8150" cy="29250"/>
            </a:xfrm>
            <a:custGeom>
              <a:rect b="b" l="l" r="r" t="t"/>
              <a:pathLst>
                <a:path extrusionOk="0" h="1170" w="326">
                  <a:moveTo>
                    <a:pt x="0" y="1"/>
                  </a:moveTo>
                  <a:lnTo>
                    <a:pt x="0" y="1170"/>
                  </a:lnTo>
                  <a:lnTo>
                    <a:pt x="326" y="1170"/>
                  </a:lnTo>
                  <a:lnTo>
                    <a:pt x="32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4" name="Google Shape;454;g11fc49ee2e3_0_7"/>
            <p:cNvSpPr/>
            <p:nvPr/>
          </p:nvSpPr>
          <p:spPr>
            <a:xfrm>
              <a:off x="2026350" y="1660300"/>
              <a:ext cx="36675" cy="35000"/>
            </a:xfrm>
            <a:custGeom>
              <a:rect b="b" l="l" r="r" t="t"/>
              <a:pathLst>
                <a:path extrusionOk="0" h="1400" w="1467">
                  <a:moveTo>
                    <a:pt x="729" y="327"/>
                  </a:moveTo>
                  <a:lnTo>
                    <a:pt x="921" y="882"/>
                  </a:lnTo>
                  <a:lnTo>
                    <a:pt x="537" y="882"/>
                  </a:lnTo>
                  <a:lnTo>
                    <a:pt x="729" y="327"/>
                  </a:lnTo>
                  <a:close/>
                  <a:moveTo>
                    <a:pt x="518" y="1"/>
                  </a:moveTo>
                  <a:lnTo>
                    <a:pt x="1" y="1400"/>
                  </a:lnTo>
                  <a:lnTo>
                    <a:pt x="365" y="1400"/>
                  </a:lnTo>
                  <a:lnTo>
                    <a:pt x="451" y="1141"/>
                  </a:lnTo>
                  <a:lnTo>
                    <a:pt x="1016" y="1141"/>
                  </a:lnTo>
                  <a:lnTo>
                    <a:pt x="1103" y="1400"/>
                  </a:lnTo>
                  <a:lnTo>
                    <a:pt x="1467" y="1400"/>
                  </a:lnTo>
                  <a:lnTo>
                    <a:pt x="94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5" name="Google Shape;455;g11fc49ee2e3_0_7"/>
            <p:cNvSpPr/>
            <p:nvPr/>
          </p:nvSpPr>
          <p:spPr>
            <a:xfrm>
              <a:off x="2067550" y="1668450"/>
              <a:ext cx="19425" cy="26850"/>
            </a:xfrm>
            <a:custGeom>
              <a:rect b="b" l="l" r="r" t="t"/>
              <a:pathLst>
                <a:path extrusionOk="0" h="1074" w="777">
                  <a:moveTo>
                    <a:pt x="681" y="1"/>
                  </a:moveTo>
                  <a:cubicBezTo>
                    <a:pt x="604" y="1"/>
                    <a:pt x="537" y="10"/>
                    <a:pt x="480" y="48"/>
                  </a:cubicBezTo>
                  <a:cubicBezTo>
                    <a:pt x="432" y="77"/>
                    <a:pt x="374" y="125"/>
                    <a:pt x="336" y="192"/>
                  </a:cubicBezTo>
                  <a:lnTo>
                    <a:pt x="336" y="20"/>
                  </a:lnTo>
                  <a:lnTo>
                    <a:pt x="1" y="20"/>
                  </a:lnTo>
                  <a:lnTo>
                    <a:pt x="1" y="1074"/>
                  </a:lnTo>
                  <a:lnTo>
                    <a:pt x="336" y="1074"/>
                  </a:lnTo>
                  <a:lnTo>
                    <a:pt x="336" y="585"/>
                  </a:lnTo>
                  <a:cubicBezTo>
                    <a:pt x="336" y="480"/>
                    <a:pt x="355" y="403"/>
                    <a:pt x="403" y="345"/>
                  </a:cubicBezTo>
                  <a:cubicBezTo>
                    <a:pt x="451" y="298"/>
                    <a:pt x="518" y="269"/>
                    <a:pt x="604" y="269"/>
                  </a:cubicBezTo>
                  <a:cubicBezTo>
                    <a:pt x="633" y="269"/>
                    <a:pt x="662" y="269"/>
                    <a:pt x="691" y="278"/>
                  </a:cubicBezTo>
                  <a:cubicBezTo>
                    <a:pt x="719" y="288"/>
                    <a:pt x="748" y="298"/>
                    <a:pt x="777" y="307"/>
                  </a:cubicBezTo>
                  <a:lnTo>
                    <a:pt x="77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6" name="Google Shape;456;g11fc49ee2e3_0_7"/>
            <p:cNvSpPr/>
            <p:nvPr/>
          </p:nvSpPr>
          <p:spPr>
            <a:xfrm>
              <a:off x="2085525" y="1668450"/>
              <a:ext cx="23250" cy="27325"/>
            </a:xfrm>
            <a:custGeom>
              <a:rect b="b" l="l" r="r" t="t"/>
              <a:pathLst>
                <a:path extrusionOk="0" h="1093" w="930">
                  <a:moveTo>
                    <a:pt x="604" y="1"/>
                  </a:moveTo>
                  <a:cubicBezTo>
                    <a:pt x="422" y="1"/>
                    <a:pt x="269" y="48"/>
                    <a:pt x="163" y="144"/>
                  </a:cubicBezTo>
                  <a:cubicBezTo>
                    <a:pt x="58" y="240"/>
                    <a:pt x="0" y="374"/>
                    <a:pt x="0" y="547"/>
                  </a:cubicBezTo>
                  <a:cubicBezTo>
                    <a:pt x="0" y="719"/>
                    <a:pt x="58" y="853"/>
                    <a:pt x="163" y="949"/>
                  </a:cubicBezTo>
                  <a:cubicBezTo>
                    <a:pt x="269" y="1045"/>
                    <a:pt x="422" y="1093"/>
                    <a:pt x="604" y="1093"/>
                  </a:cubicBezTo>
                  <a:cubicBezTo>
                    <a:pt x="661" y="1093"/>
                    <a:pt x="719" y="1093"/>
                    <a:pt x="767" y="1083"/>
                  </a:cubicBezTo>
                  <a:cubicBezTo>
                    <a:pt x="824" y="1074"/>
                    <a:pt x="872" y="1054"/>
                    <a:pt x="930" y="1035"/>
                  </a:cubicBezTo>
                  <a:lnTo>
                    <a:pt x="930" y="767"/>
                  </a:lnTo>
                  <a:cubicBezTo>
                    <a:pt x="891" y="796"/>
                    <a:pt x="843" y="815"/>
                    <a:pt x="795" y="834"/>
                  </a:cubicBezTo>
                  <a:cubicBezTo>
                    <a:pt x="748" y="853"/>
                    <a:pt x="700" y="853"/>
                    <a:pt x="652" y="853"/>
                  </a:cubicBezTo>
                  <a:cubicBezTo>
                    <a:pt x="556" y="853"/>
                    <a:pt x="479" y="834"/>
                    <a:pt x="431" y="777"/>
                  </a:cubicBezTo>
                  <a:cubicBezTo>
                    <a:pt x="374" y="719"/>
                    <a:pt x="355" y="642"/>
                    <a:pt x="355" y="547"/>
                  </a:cubicBezTo>
                  <a:cubicBezTo>
                    <a:pt x="355" y="451"/>
                    <a:pt x="374" y="374"/>
                    <a:pt x="431" y="317"/>
                  </a:cubicBezTo>
                  <a:cubicBezTo>
                    <a:pt x="479" y="259"/>
                    <a:pt x="556" y="240"/>
                    <a:pt x="652" y="240"/>
                  </a:cubicBezTo>
                  <a:cubicBezTo>
                    <a:pt x="700" y="240"/>
                    <a:pt x="748" y="240"/>
                    <a:pt x="795" y="259"/>
                  </a:cubicBezTo>
                  <a:cubicBezTo>
                    <a:pt x="834" y="269"/>
                    <a:pt x="882" y="298"/>
                    <a:pt x="930" y="326"/>
                  </a:cubicBezTo>
                  <a:lnTo>
                    <a:pt x="930" y="58"/>
                  </a:lnTo>
                  <a:cubicBezTo>
                    <a:pt x="872" y="39"/>
                    <a:pt x="824" y="20"/>
                    <a:pt x="767" y="10"/>
                  </a:cubicBezTo>
                  <a:cubicBezTo>
                    <a:pt x="719" y="1"/>
                    <a:pt x="661" y="1"/>
                    <a:pt x="60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7" name="Google Shape;457;g11fc49ee2e3_0_7"/>
            <p:cNvSpPr/>
            <p:nvPr/>
          </p:nvSpPr>
          <p:spPr>
            <a:xfrm>
              <a:off x="2116900" y="1658875"/>
              <a:ext cx="26375" cy="36425"/>
            </a:xfrm>
            <a:custGeom>
              <a:rect b="b" l="l" r="r" t="t"/>
              <a:pathLst>
                <a:path extrusionOk="0" h="1457" w="1055">
                  <a:moveTo>
                    <a:pt x="0" y="0"/>
                  </a:moveTo>
                  <a:lnTo>
                    <a:pt x="0" y="1457"/>
                  </a:lnTo>
                  <a:lnTo>
                    <a:pt x="336" y="1457"/>
                  </a:lnTo>
                  <a:lnTo>
                    <a:pt x="336" y="939"/>
                  </a:lnTo>
                  <a:cubicBezTo>
                    <a:pt x="336" y="843"/>
                    <a:pt x="355" y="767"/>
                    <a:pt x="393" y="709"/>
                  </a:cubicBezTo>
                  <a:cubicBezTo>
                    <a:pt x="431" y="661"/>
                    <a:pt x="489" y="633"/>
                    <a:pt x="556" y="633"/>
                  </a:cubicBezTo>
                  <a:cubicBezTo>
                    <a:pt x="585" y="633"/>
                    <a:pt x="613" y="642"/>
                    <a:pt x="633" y="652"/>
                  </a:cubicBezTo>
                  <a:cubicBezTo>
                    <a:pt x="661" y="661"/>
                    <a:pt x="671" y="681"/>
                    <a:pt x="690" y="700"/>
                  </a:cubicBezTo>
                  <a:cubicBezTo>
                    <a:pt x="700" y="719"/>
                    <a:pt x="700" y="738"/>
                    <a:pt x="709" y="776"/>
                  </a:cubicBezTo>
                  <a:cubicBezTo>
                    <a:pt x="709" y="815"/>
                    <a:pt x="719" y="872"/>
                    <a:pt x="719" y="968"/>
                  </a:cubicBezTo>
                  <a:lnTo>
                    <a:pt x="719" y="1351"/>
                  </a:lnTo>
                  <a:lnTo>
                    <a:pt x="719" y="1457"/>
                  </a:lnTo>
                  <a:lnTo>
                    <a:pt x="1054" y="1457"/>
                  </a:lnTo>
                  <a:lnTo>
                    <a:pt x="1054" y="815"/>
                  </a:lnTo>
                  <a:cubicBezTo>
                    <a:pt x="1054" y="671"/>
                    <a:pt x="1016" y="566"/>
                    <a:pt x="958" y="489"/>
                  </a:cubicBezTo>
                  <a:cubicBezTo>
                    <a:pt x="891" y="412"/>
                    <a:pt x="805" y="384"/>
                    <a:pt x="681" y="384"/>
                  </a:cubicBezTo>
                  <a:cubicBezTo>
                    <a:pt x="613" y="384"/>
                    <a:pt x="546" y="393"/>
                    <a:pt x="499" y="422"/>
                  </a:cubicBezTo>
                  <a:cubicBezTo>
                    <a:pt x="441" y="451"/>
                    <a:pt x="384" y="499"/>
                    <a:pt x="336" y="556"/>
                  </a:cubicBezTo>
                  <a:lnTo>
                    <a:pt x="336"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8" name="Google Shape;458;g11fc49ee2e3_0_7"/>
            <p:cNvSpPr/>
            <p:nvPr/>
          </p:nvSpPr>
          <p:spPr>
            <a:xfrm>
              <a:off x="2148025" y="1658875"/>
              <a:ext cx="8425" cy="36425"/>
            </a:xfrm>
            <a:custGeom>
              <a:rect b="b" l="l" r="r" t="t"/>
              <a:pathLst>
                <a:path extrusionOk="0" h="1457" w="337">
                  <a:moveTo>
                    <a:pt x="1" y="0"/>
                  </a:moveTo>
                  <a:lnTo>
                    <a:pt x="1" y="269"/>
                  </a:lnTo>
                  <a:lnTo>
                    <a:pt x="336" y="269"/>
                  </a:lnTo>
                  <a:lnTo>
                    <a:pt x="336" y="0"/>
                  </a:lnTo>
                  <a:close/>
                  <a:moveTo>
                    <a:pt x="1" y="403"/>
                  </a:moveTo>
                  <a:lnTo>
                    <a:pt x="1" y="1457"/>
                  </a:lnTo>
                  <a:lnTo>
                    <a:pt x="336" y="1457"/>
                  </a:lnTo>
                  <a:lnTo>
                    <a:pt x="336" y="40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9" name="Google Shape;459;g11fc49ee2e3_0_7"/>
            <p:cNvSpPr/>
            <p:nvPr/>
          </p:nvSpPr>
          <p:spPr>
            <a:xfrm>
              <a:off x="2160725" y="1668925"/>
              <a:ext cx="29975" cy="26375"/>
            </a:xfrm>
            <a:custGeom>
              <a:rect b="b" l="l" r="r" t="t"/>
              <a:pathLst>
                <a:path extrusionOk="0" h="1055" w="1199">
                  <a:moveTo>
                    <a:pt x="1" y="1"/>
                  </a:moveTo>
                  <a:lnTo>
                    <a:pt x="412" y="1055"/>
                  </a:lnTo>
                  <a:lnTo>
                    <a:pt x="786" y="1055"/>
                  </a:lnTo>
                  <a:lnTo>
                    <a:pt x="1198" y="1"/>
                  </a:lnTo>
                  <a:lnTo>
                    <a:pt x="863" y="1"/>
                  </a:lnTo>
                  <a:lnTo>
                    <a:pt x="595" y="729"/>
                  </a:lnTo>
                  <a:lnTo>
                    <a:pt x="33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0" name="Google Shape;460;g11fc49ee2e3_0_7"/>
            <p:cNvSpPr/>
            <p:nvPr/>
          </p:nvSpPr>
          <p:spPr>
            <a:xfrm>
              <a:off x="2190175" y="1668450"/>
              <a:ext cx="28775" cy="27325"/>
            </a:xfrm>
            <a:custGeom>
              <a:rect b="b" l="l" r="r" t="t"/>
              <a:pathLst>
                <a:path extrusionOk="0" h="1093" w="1151">
                  <a:moveTo>
                    <a:pt x="576" y="240"/>
                  </a:moveTo>
                  <a:cubicBezTo>
                    <a:pt x="643" y="240"/>
                    <a:pt x="700" y="259"/>
                    <a:pt x="739" y="317"/>
                  </a:cubicBezTo>
                  <a:cubicBezTo>
                    <a:pt x="777" y="365"/>
                    <a:pt x="796" y="441"/>
                    <a:pt x="796" y="547"/>
                  </a:cubicBezTo>
                  <a:cubicBezTo>
                    <a:pt x="796" y="642"/>
                    <a:pt x="777" y="719"/>
                    <a:pt x="739" y="777"/>
                  </a:cubicBezTo>
                  <a:cubicBezTo>
                    <a:pt x="700" y="834"/>
                    <a:pt x="643" y="853"/>
                    <a:pt x="576" y="853"/>
                  </a:cubicBezTo>
                  <a:cubicBezTo>
                    <a:pt x="499" y="853"/>
                    <a:pt x="442" y="834"/>
                    <a:pt x="403" y="777"/>
                  </a:cubicBezTo>
                  <a:cubicBezTo>
                    <a:pt x="365" y="719"/>
                    <a:pt x="346" y="642"/>
                    <a:pt x="346" y="547"/>
                  </a:cubicBezTo>
                  <a:cubicBezTo>
                    <a:pt x="346" y="441"/>
                    <a:pt x="365" y="365"/>
                    <a:pt x="403" y="317"/>
                  </a:cubicBezTo>
                  <a:cubicBezTo>
                    <a:pt x="442" y="259"/>
                    <a:pt x="499" y="240"/>
                    <a:pt x="576" y="240"/>
                  </a:cubicBezTo>
                  <a:close/>
                  <a:moveTo>
                    <a:pt x="576" y="1"/>
                  </a:moveTo>
                  <a:cubicBezTo>
                    <a:pt x="394" y="1"/>
                    <a:pt x="250" y="48"/>
                    <a:pt x="145" y="144"/>
                  </a:cubicBezTo>
                  <a:cubicBezTo>
                    <a:pt x="49" y="240"/>
                    <a:pt x="1" y="374"/>
                    <a:pt x="1" y="547"/>
                  </a:cubicBezTo>
                  <a:cubicBezTo>
                    <a:pt x="1" y="719"/>
                    <a:pt x="49" y="853"/>
                    <a:pt x="145" y="949"/>
                  </a:cubicBezTo>
                  <a:cubicBezTo>
                    <a:pt x="250" y="1045"/>
                    <a:pt x="394" y="1093"/>
                    <a:pt x="576" y="1093"/>
                  </a:cubicBezTo>
                  <a:cubicBezTo>
                    <a:pt x="758" y="1093"/>
                    <a:pt x="892" y="1045"/>
                    <a:pt x="997" y="949"/>
                  </a:cubicBezTo>
                  <a:cubicBezTo>
                    <a:pt x="1093" y="853"/>
                    <a:pt x="1151" y="719"/>
                    <a:pt x="1151" y="547"/>
                  </a:cubicBezTo>
                  <a:cubicBezTo>
                    <a:pt x="1151" y="374"/>
                    <a:pt x="1093" y="240"/>
                    <a:pt x="997" y="144"/>
                  </a:cubicBezTo>
                  <a:cubicBezTo>
                    <a:pt x="892" y="48"/>
                    <a:pt x="758" y="1"/>
                    <a:pt x="57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1" name="Google Shape;461;g11fc49ee2e3_0_7"/>
            <p:cNvSpPr/>
            <p:nvPr/>
          </p:nvSpPr>
          <p:spPr>
            <a:xfrm>
              <a:off x="2223225" y="1668450"/>
              <a:ext cx="23750" cy="27325"/>
            </a:xfrm>
            <a:custGeom>
              <a:rect b="b" l="l" r="r" t="t"/>
              <a:pathLst>
                <a:path extrusionOk="0" h="1093" w="950">
                  <a:moveTo>
                    <a:pt x="461" y="1"/>
                  </a:moveTo>
                  <a:cubicBezTo>
                    <a:pt x="308" y="1"/>
                    <a:pt x="183" y="20"/>
                    <a:pt x="106" y="77"/>
                  </a:cubicBezTo>
                  <a:cubicBezTo>
                    <a:pt x="30" y="135"/>
                    <a:pt x="1" y="211"/>
                    <a:pt x="1" y="326"/>
                  </a:cubicBezTo>
                  <a:cubicBezTo>
                    <a:pt x="1" y="422"/>
                    <a:pt x="30" y="499"/>
                    <a:pt x="87" y="556"/>
                  </a:cubicBezTo>
                  <a:cubicBezTo>
                    <a:pt x="145" y="604"/>
                    <a:pt x="250" y="642"/>
                    <a:pt x="403" y="662"/>
                  </a:cubicBezTo>
                  <a:lnTo>
                    <a:pt x="461" y="662"/>
                  </a:lnTo>
                  <a:cubicBezTo>
                    <a:pt x="528" y="671"/>
                    <a:pt x="576" y="681"/>
                    <a:pt x="595" y="700"/>
                  </a:cubicBezTo>
                  <a:cubicBezTo>
                    <a:pt x="614" y="710"/>
                    <a:pt x="633" y="738"/>
                    <a:pt x="633" y="767"/>
                  </a:cubicBezTo>
                  <a:cubicBezTo>
                    <a:pt x="633" y="805"/>
                    <a:pt x="614" y="824"/>
                    <a:pt x="576" y="844"/>
                  </a:cubicBezTo>
                  <a:cubicBezTo>
                    <a:pt x="547" y="863"/>
                    <a:pt x="499" y="872"/>
                    <a:pt x="432" y="872"/>
                  </a:cubicBezTo>
                  <a:cubicBezTo>
                    <a:pt x="355" y="872"/>
                    <a:pt x="288" y="863"/>
                    <a:pt x="221" y="853"/>
                  </a:cubicBezTo>
                  <a:cubicBezTo>
                    <a:pt x="145" y="834"/>
                    <a:pt x="78" y="805"/>
                    <a:pt x="11" y="777"/>
                  </a:cubicBezTo>
                  <a:lnTo>
                    <a:pt x="11" y="1035"/>
                  </a:lnTo>
                  <a:cubicBezTo>
                    <a:pt x="87" y="1054"/>
                    <a:pt x="164" y="1074"/>
                    <a:pt x="240" y="1083"/>
                  </a:cubicBezTo>
                  <a:cubicBezTo>
                    <a:pt x="317" y="1093"/>
                    <a:pt x="384" y="1093"/>
                    <a:pt x="451" y="1093"/>
                  </a:cubicBezTo>
                  <a:cubicBezTo>
                    <a:pt x="614" y="1093"/>
                    <a:pt x="739" y="1064"/>
                    <a:pt x="825" y="1016"/>
                  </a:cubicBezTo>
                  <a:cubicBezTo>
                    <a:pt x="902" y="959"/>
                    <a:pt x="949" y="872"/>
                    <a:pt x="949" y="757"/>
                  </a:cubicBezTo>
                  <a:cubicBezTo>
                    <a:pt x="949" y="652"/>
                    <a:pt x="921" y="575"/>
                    <a:pt x="854" y="527"/>
                  </a:cubicBezTo>
                  <a:cubicBezTo>
                    <a:pt x="796" y="480"/>
                    <a:pt x="681" y="441"/>
                    <a:pt x="509" y="422"/>
                  </a:cubicBezTo>
                  <a:lnTo>
                    <a:pt x="451" y="413"/>
                  </a:lnTo>
                  <a:cubicBezTo>
                    <a:pt x="394" y="403"/>
                    <a:pt x="346" y="393"/>
                    <a:pt x="327" y="374"/>
                  </a:cubicBezTo>
                  <a:cubicBezTo>
                    <a:pt x="308" y="365"/>
                    <a:pt x="288" y="345"/>
                    <a:pt x="288" y="317"/>
                  </a:cubicBezTo>
                  <a:cubicBezTo>
                    <a:pt x="288" y="288"/>
                    <a:pt x="308" y="259"/>
                    <a:pt x="336" y="240"/>
                  </a:cubicBezTo>
                  <a:cubicBezTo>
                    <a:pt x="365" y="231"/>
                    <a:pt x="413" y="221"/>
                    <a:pt x="480" y="221"/>
                  </a:cubicBezTo>
                  <a:cubicBezTo>
                    <a:pt x="537" y="221"/>
                    <a:pt x="605" y="231"/>
                    <a:pt x="672" y="240"/>
                  </a:cubicBezTo>
                  <a:cubicBezTo>
                    <a:pt x="739" y="259"/>
                    <a:pt x="806" y="278"/>
                    <a:pt x="873" y="307"/>
                  </a:cubicBezTo>
                  <a:lnTo>
                    <a:pt x="873" y="58"/>
                  </a:lnTo>
                  <a:cubicBezTo>
                    <a:pt x="796" y="39"/>
                    <a:pt x="720" y="20"/>
                    <a:pt x="652" y="10"/>
                  </a:cubicBezTo>
                  <a:cubicBezTo>
                    <a:pt x="585" y="1"/>
                    <a:pt x="518" y="1"/>
                    <a:pt x="46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2" name="Google Shape;462;g11fc49ee2e3_0_7"/>
            <p:cNvSpPr/>
            <p:nvPr/>
          </p:nvSpPr>
          <p:spPr>
            <a:xfrm>
              <a:off x="2021800" y="1790600"/>
              <a:ext cx="4350" cy="36425"/>
            </a:xfrm>
            <a:custGeom>
              <a:rect b="b" l="l" r="r" t="t"/>
              <a:pathLst>
                <a:path extrusionOk="0" h="1457" w="174">
                  <a:moveTo>
                    <a:pt x="1" y="1"/>
                  </a:moveTo>
                  <a:lnTo>
                    <a:pt x="1" y="211"/>
                  </a:lnTo>
                  <a:lnTo>
                    <a:pt x="173" y="211"/>
                  </a:lnTo>
                  <a:lnTo>
                    <a:pt x="173" y="1"/>
                  </a:lnTo>
                  <a:close/>
                  <a:moveTo>
                    <a:pt x="1" y="403"/>
                  </a:moveTo>
                  <a:lnTo>
                    <a:pt x="1" y="1457"/>
                  </a:lnTo>
                  <a:lnTo>
                    <a:pt x="173" y="1457"/>
                  </a:lnTo>
                  <a:lnTo>
                    <a:pt x="173" y="40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 name="Google Shape;463;g11fc49ee2e3_0_7"/>
            <p:cNvSpPr/>
            <p:nvPr/>
          </p:nvSpPr>
          <p:spPr>
            <a:xfrm>
              <a:off x="2034500" y="1790600"/>
              <a:ext cx="23500" cy="36900"/>
            </a:xfrm>
            <a:custGeom>
              <a:rect b="b" l="l" r="r" t="t"/>
              <a:pathLst>
                <a:path extrusionOk="0" h="1476" w="940">
                  <a:moveTo>
                    <a:pt x="480" y="527"/>
                  </a:moveTo>
                  <a:cubicBezTo>
                    <a:pt x="566" y="527"/>
                    <a:pt x="643" y="556"/>
                    <a:pt x="690" y="633"/>
                  </a:cubicBezTo>
                  <a:cubicBezTo>
                    <a:pt x="748" y="700"/>
                    <a:pt x="767" y="805"/>
                    <a:pt x="767" y="930"/>
                  </a:cubicBezTo>
                  <a:cubicBezTo>
                    <a:pt x="767" y="1054"/>
                    <a:pt x="748" y="1160"/>
                    <a:pt x="690" y="1227"/>
                  </a:cubicBezTo>
                  <a:cubicBezTo>
                    <a:pt x="643" y="1303"/>
                    <a:pt x="566" y="1332"/>
                    <a:pt x="480" y="1332"/>
                  </a:cubicBezTo>
                  <a:cubicBezTo>
                    <a:pt x="384" y="1332"/>
                    <a:pt x="317" y="1303"/>
                    <a:pt x="259" y="1227"/>
                  </a:cubicBezTo>
                  <a:cubicBezTo>
                    <a:pt x="211" y="1160"/>
                    <a:pt x="183" y="1054"/>
                    <a:pt x="183" y="930"/>
                  </a:cubicBezTo>
                  <a:cubicBezTo>
                    <a:pt x="183" y="805"/>
                    <a:pt x="211" y="700"/>
                    <a:pt x="259" y="633"/>
                  </a:cubicBezTo>
                  <a:cubicBezTo>
                    <a:pt x="317" y="556"/>
                    <a:pt x="384" y="527"/>
                    <a:pt x="480" y="527"/>
                  </a:cubicBezTo>
                  <a:close/>
                  <a:moveTo>
                    <a:pt x="767" y="1"/>
                  </a:moveTo>
                  <a:lnTo>
                    <a:pt x="767" y="566"/>
                  </a:lnTo>
                  <a:cubicBezTo>
                    <a:pt x="729" y="499"/>
                    <a:pt x="690" y="460"/>
                    <a:pt x="633" y="422"/>
                  </a:cubicBezTo>
                  <a:cubicBezTo>
                    <a:pt x="576" y="393"/>
                    <a:pt x="508" y="384"/>
                    <a:pt x="432" y="384"/>
                  </a:cubicBezTo>
                  <a:cubicBezTo>
                    <a:pt x="307" y="384"/>
                    <a:pt x="202" y="432"/>
                    <a:pt x="125" y="527"/>
                  </a:cubicBezTo>
                  <a:cubicBezTo>
                    <a:pt x="49" y="633"/>
                    <a:pt x="1" y="767"/>
                    <a:pt x="1" y="930"/>
                  </a:cubicBezTo>
                  <a:cubicBezTo>
                    <a:pt x="1" y="1093"/>
                    <a:pt x="49" y="1227"/>
                    <a:pt x="125" y="1332"/>
                  </a:cubicBezTo>
                  <a:cubicBezTo>
                    <a:pt x="202" y="1428"/>
                    <a:pt x="307" y="1476"/>
                    <a:pt x="432" y="1476"/>
                  </a:cubicBezTo>
                  <a:cubicBezTo>
                    <a:pt x="508" y="1476"/>
                    <a:pt x="576" y="1466"/>
                    <a:pt x="633" y="1438"/>
                  </a:cubicBezTo>
                  <a:cubicBezTo>
                    <a:pt x="690" y="1409"/>
                    <a:pt x="729" y="1361"/>
                    <a:pt x="767" y="1294"/>
                  </a:cubicBezTo>
                  <a:lnTo>
                    <a:pt x="767" y="1457"/>
                  </a:lnTo>
                  <a:lnTo>
                    <a:pt x="940" y="1457"/>
                  </a:lnTo>
                  <a:lnTo>
                    <a:pt x="94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4" name="Google Shape;464;g11fc49ee2e3_0_7"/>
            <p:cNvSpPr/>
            <p:nvPr/>
          </p:nvSpPr>
          <p:spPr>
            <a:xfrm>
              <a:off x="2076175" y="1792050"/>
              <a:ext cx="32125" cy="34975"/>
            </a:xfrm>
            <a:custGeom>
              <a:rect b="b" l="l" r="r" t="t"/>
              <a:pathLst>
                <a:path extrusionOk="0" h="1399" w="1285">
                  <a:moveTo>
                    <a:pt x="643" y="182"/>
                  </a:moveTo>
                  <a:lnTo>
                    <a:pt x="901" y="881"/>
                  </a:lnTo>
                  <a:lnTo>
                    <a:pt x="384" y="881"/>
                  </a:lnTo>
                  <a:lnTo>
                    <a:pt x="643" y="182"/>
                  </a:lnTo>
                  <a:close/>
                  <a:moveTo>
                    <a:pt x="537" y="0"/>
                  </a:moveTo>
                  <a:lnTo>
                    <a:pt x="1" y="1399"/>
                  </a:lnTo>
                  <a:lnTo>
                    <a:pt x="202" y="1399"/>
                  </a:lnTo>
                  <a:lnTo>
                    <a:pt x="326" y="1035"/>
                  </a:lnTo>
                  <a:lnTo>
                    <a:pt x="959" y="1035"/>
                  </a:lnTo>
                  <a:lnTo>
                    <a:pt x="1083" y="1399"/>
                  </a:lnTo>
                  <a:lnTo>
                    <a:pt x="1284" y="1399"/>
                  </a:lnTo>
                  <a:lnTo>
                    <a:pt x="74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 name="Google Shape;465;g11fc49ee2e3_0_7"/>
            <p:cNvSpPr/>
            <p:nvPr/>
          </p:nvSpPr>
          <p:spPr>
            <a:xfrm>
              <a:off x="2116425" y="1800175"/>
              <a:ext cx="15350" cy="26850"/>
            </a:xfrm>
            <a:custGeom>
              <a:rect b="b" l="l" r="r" t="t"/>
              <a:pathLst>
                <a:path extrusionOk="0" h="1074" w="614">
                  <a:moveTo>
                    <a:pt x="527" y="1"/>
                  </a:moveTo>
                  <a:cubicBezTo>
                    <a:pt x="441" y="1"/>
                    <a:pt x="374" y="10"/>
                    <a:pt x="316" y="49"/>
                  </a:cubicBezTo>
                  <a:cubicBezTo>
                    <a:pt x="259" y="77"/>
                    <a:pt x="211" y="125"/>
                    <a:pt x="173" y="183"/>
                  </a:cubicBezTo>
                  <a:lnTo>
                    <a:pt x="173" y="20"/>
                  </a:lnTo>
                  <a:lnTo>
                    <a:pt x="0" y="20"/>
                  </a:lnTo>
                  <a:lnTo>
                    <a:pt x="0" y="1074"/>
                  </a:lnTo>
                  <a:lnTo>
                    <a:pt x="173" y="1074"/>
                  </a:lnTo>
                  <a:lnTo>
                    <a:pt x="173" y="518"/>
                  </a:lnTo>
                  <a:cubicBezTo>
                    <a:pt x="173" y="403"/>
                    <a:pt x="201" y="307"/>
                    <a:pt x="249" y="250"/>
                  </a:cubicBezTo>
                  <a:cubicBezTo>
                    <a:pt x="307" y="183"/>
                    <a:pt x="383" y="154"/>
                    <a:pt x="479" y="154"/>
                  </a:cubicBezTo>
                  <a:cubicBezTo>
                    <a:pt x="508" y="154"/>
                    <a:pt x="527" y="154"/>
                    <a:pt x="556" y="164"/>
                  </a:cubicBezTo>
                  <a:cubicBezTo>
                    <a:pt x="575" y="164"/>
                    <a:pt x="594" y="173"/>
                    <a:pt x="613" y="183"/>
                  </a:cubicBezTo>
                  <a:lnTo>
                    <a:pt x="613" y="10"/>
                  </a:lnTo>
                  <a:cubicBezTo>
                    <a:pt x="594" y="1"/>
                    <a:pt x="585" y="1"/>
                    <a:pt x="565"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6" name="Google Shape;466;g11fc49ee2e3_0_7"/>
            <p:cNvSpPr/>
            <p:nvPr/>
          </p:nvSpPr>
          <p:spPr>
            <a:xfrm>
              <a:off x="2134150" y="1800175"/>
              <a:ext cx="20625" cy="27325"/>
            </a:xfrm>
            <a:custGeom>
              <a:rect b="b" l="l" r="r" t="t"/>
              <a:pathLst>
                <a:path extrusionOk="0" h="1093" w="825">
                  <a:moveTo>
                    <a:pt x="527" y="1"/>
                  </a:moveTo>
                  <a:cubicBezTo>
                    <a:pt x="364" y="1"/>
                    <a:pt x="230" y="49"/>
                    <a:pt x="134" y="144"/>
                  </a:cubicBezTo>
                  <a:cubicBezTo>
                    <a:pt x="48" y="240"/>
                    <a:pt x="0" y="374"/>
                    <a:pt x="0" y="547"/>
                  </a:cubicBezTo>
                  <a:cubicBezTo>
                    <a:pt x="0" y="719"/>
                    <a:pt x="48" y="853"/>
                    <a:pt x="134" y="949"/>
                  </a:cubicBezTo>
                  <a:cubicBezTo>
                    <a:pt x="230" y="1045"/>
                    <a:pt x="355" y="1093"/>
                    <a:pt x="517" y="1093"/>
                  </a:cubicBezTo>
                  <a:cubicBezTo>
                    <a:pt x="575" y="1093"/>
                    <a:pt x="623" y="1093"/>
                    <a:pt x="680" y="1083"/>
                  </a:cubicBezTo>
                  <a:cubicBezTo>
                    <a:pt x="728" y="1074"/>
                    <a:pt x="776" y="1055"/>
                    <a:pt x="824" y="1026"/>
                  </a:cubicBezTo>
                  <a:lnTo>
                    <a:pt x="824" y="873"/>
                  </a:lnTo>
                  <a:cubicBezTo>
                    <a:pt x="776" y="901"/>
                    <a:pt x="728" y="920"/>
                    <a:pt x="680" y="930"/>
                  </a:cubicBezTo>
                  <a:cubicBezTo>
                    <a:pt x="632" y="949"/>
                    <a:pt x="585" y="949"/>
                    <a:pt x="537" y="949"/>
                  </a:cubicBezTo>
                  <a:cubicBezTo>
                    <a:pt x="422" y="949"/>
                    <a:pt x="335" y="920"/>
                    <a:pt x="268" y="844"/>
                  </a:cubicBezTo>
                  <a:cubicBezTo>
                    <a:pt x="211" y="777"/>
                    <a:pt x="182" y="671"/>
                    <a:pt x="182" y="547"/>
                  </a:cubicBezTo>
                  <a:cubicBezTo>
                    <a:pt x="182" y="422"/>
                    <a:pt x="211" y="317"/>
                    <a:pt x="268" y="250"/>
                  </a:cubicBezTo>
                  <a:cubicBezTo>
                    <a:pt x="335" y="183"/>
                    <a:pt x="422" y="144"/>
                    <a:pt x="537" y="144"/>
                  </a:cubicBezTo>
                  <a:cubicBezTo>
                    <a:pt x="585" y="144"/>
                    <a:pt x="632" y="154"/>
                    <a:pt x="680" y="164"/>
                  </a:cubicBezTo>
                  <a:cubicBezTo>
                    <a:pt x="728" y="173"/>
                    <a:pt x="776" y="192"/>
                    <a:pt x="824" y="221"/>
                  </a:cubicBezTo>
                  <a:lnTo>
                    <a:pt x="824" y="58"/>
                  </a:lnTo>
                  <a:cubicBezTo>
                    <a:pt x="776" y="39"/>
                    <a:pt x="728" y="20"/>
                    <a:pt x="680" y="10"/>
                  </a:cubicBezTo>
                  <a:cubicBezTo>
                    <a:pt x="632" y="1"/>
                    <a:pt x="575" y="1"/>
                    <a:pt x="52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 name="Google Shape;467;g11fc49ee2e3_0_7"/>
            <p:cNvSpPr/>
            <p:nvPr/>
          </p:nvSpPr>
          <p:spPr>
            <a:xfrm>
              <a:off x="2164800" y="1790600"/>
              <a:ext cx="22050" cy="36425"/>
            </a:xfrm>
            <a:custGeom>
              <a:rect b="b" l="l" r="r" t="t"/>
              <a:pathLst>
                <a:path extrusionOk="0" h="1457" w="882">
                  <a:moveTo>
                    <a:pt x="0" y="1"/>
                  </a:moveTo>
                  <a:lnTo>
                    <a:pt x="0" y="1457"/>
                  </a:lnTo>
                  <a:lnTo>
                    <a:pt x="173" y="1457"/>
                  </a:lnTo>
                  <a:lnTo>
                    <a:pt x="173" y="863"/>
                  </a:lnTo>
                  <a:cubicBezTo>
                    <a:pt x="173" y="757"/>
                    <a:pt x="202" y="681"/>
                    <a:pt x="259" y="623"/>
                  </a:cubicBezTo>
                  <a:cubicBezTo>
                    <a:pt x="307" y="556"/>
                    <a:pt x="384" y="527"/>
                    <a:pt x="479" y="527"/>
                  </a:cubicBezTo>
                  <a:cubicBezTo>
                    <a:pt x="556" y="527"/>
                    <a:pt x="614" y="556"/>
                    <a:pt x="652" y="604"/>
                  </a:cubicBezTo>
                  <a:cubicBezTo>
                    <a:pt x="690" y="652"/>
                    <a:pt x="709" y="729"/>
                    <a:pt x="709" y="824"/>
                  </a:cubicBezTo>
                  <a:lnTo>
                    <a:pt x="709" y="1457"/>
                  </a:lnTo>
                  <a:lnTo>
                    <a:pt x="882" y="1457"/>
                  </a:lnTo>
                  <a:lnTo>
                    <a:pt x="882" y="824"/>
                  </a:lnTo>
                  <a:cubicBezTo>
                    <a:pt x="882" y="681"/>
                    <a:pt x="853" y="566"/>
                    <a:pt x="786" y="489"/>
                  </a:cubicBezTo>
                  <a:cubicBezTo>
                    <a:pt x="729" y="422"/>
                    <a:pt x="633" y="384"/>
                    <a:pt x="518" y="384"/>
                  </a:cubicBezTo>
                  <a:cubicBezTo>
                    <a:pt x="441" y="384"/>
                    <a:pt x="374" y="393"/>
                    <a:pt x="317" y="432"/>
                  </a:cubicBezTo>
                  <a:cubicBezTo>
                    <a:pt x="269" y="460"/>
                    <a:pt x="221" y="508"/>
                    <a:pt x="173" y="566"/>
                  </a:cubicBez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8" name="Google Shape;468;g11fc49ee2e3_0_7"/>
            <p:cNvSpPr/>
            <p:nvPr/>
          </p:nvSpPr>
          <p:spPr>
            <a:xfrm>
              <a:off x="2195700" y="1790600"/>
              <a:ext cx="4325" cy="36425"/>
            </a:xfrm>
            <a:custGeom>
              <a:rect b="b" l="l" r="r" t="t"/>
              <a:pathLst>
                <a:path extrusionOk="0" h="1457" w="173">
                  <a:moveTo>
                    <a:pt x="0" y="1"/>
                  </a:moveTo>
                  <a:lnTo>
                    <a:pt x="0" y="211"/>
                  </a:lnTo>
                  <a:lnTo>
                    <a:pt x="173" y="211"/>
                  </a:lnTo>
                  <a:lnTo>
                    <a:pt x="173" y="1"/>
                  </a:lnTo>
                  <a:close/>
                  <a:moveTo>
                    <a:pt x="0" y="403"/>
                  </a:moveTo>
                  <a:lnTo>
                    <a:pt x="0" y="1457"/>
                  </a:lnTo>
                  <a:lnTo>
                    <a:pt x="173" y="1457"/>
                  </a:lnTo>
                  <a:lnTo>
                    <a:pt x="173" y="40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9" name="Google Shape;469;g11fc49ee2e3_0_7"/>
            <p:cNvSpPr/>
            <p:nvPr/>
          </p:nvSpPr>
          <p:spPr>
            <a:xfrm>
              <a:off x="2207425" y="1800650"/>
              <a:ext cx="25425" cy="26375"/>
            </a:xfrm>
            <a:custGeom>
              <a:rect b="b" l="l" r="r" t="t"/>
              <a:pathLst>
                <a:path extrusionOk="0" h="1055" w="1017">
                  <a:moveTo>
                    <a:pt x="1" y="1"/>
                  </a:moveTo>
                  <a:lnTo>
                    <a:pt x="393" y="1055"/>
                  </a:lnTo>
                  <a:lnTo>
                    <a:pt x="623" y="1055"/>
                  </a:lnTo>
                  <a:lnTo>
                    <a:pt x="1016" y="1"/>
                  </a:lnTo>
                  <a:lnTo>
                    <a:pt x="834" y="1"/>
                  </a:lnTo>
                  <a:lnTo>
                    <a:pt x="508" y="882"/>
                  </a:lnTo>
                  <a:lnTo>
                    <a:pt x="18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0" name="Google Shape;470;g11fc49ee2e3_0_7"/>
            <p:cNvSpPr/>
            <p:nvPr/>
          </p:nvSpPr>
          <p:spPr>
            <a:xfrm>
              <a:off x="2234725" y="1800175"/>
              <a:ext cx="24225" cy="27325"/>
            </a:xfrm>
            <a:custGeom>
              <a:rect b="b" l="l" r="r" t="t"/>
              <a:pathLst>
                <a:path extrusionOk="0" h="1093" w="969">
                  <a:moveTo>
                    <a:pt x="489" y="144"/>
                  </a:moveTo>
                  <a:cubicBezTo>
                    <a:pt x="576" y="144"/>
                    <a:pt x="652" y="183"/>
                    <a:pt x="700" y="250"/>
                  </a:cubicBezTo>
                  <a:cubicBezTo>
                    <a:pt x="758" y="326"/>
                    <a:pt x="786" y="422"/>
                    <a:pt x="786" y="547"/>
                  </a:cubicBezTo>
                  <a:cubicBezTo>
                    <a:pt x="786" y="671"/>
                    <a:pt x="758" y="767"/>
                    <a:pt x="700" y="844"/>
                  </a:cubicBezTo>
                  <a:cubicBezTo>
                    <a:pt x="652" y="911"/>
                    <a:pt x="576" y="949"/>
                    <a:pt x="489" y="949"/>
                  </a:cubicBezTo>
                  <a:cubicBezTo>
                    <a:pt x="394" y="949"/>
                    <a:pt x="317" y="911"/>
                    <a:pt x="269" y="844"/>
                  </a:cubicBezTo>
                  <a:cubicBezTo>
                    <a:pt x="212" y="767"/>
                    <a:pt x="183" y="671"/>
                    <a:pt x="183" y="547"/>
                  </a:cubicBezTo>
                  <a:cubicBezTo>
                    <a:pt x="183" y="422"/>
                    <a:pt x="212" y="326"/>
                    <a:pt x="269" y="250"/>
                  </a:cubicBezTo>
                  <a:cubicBezTo>
                    <a:pt x="317" y="183"/>
                    <a:pt x="394" y="144"/>
                    <a:pt x="489" y="144"/>
                  </a:cubicBezTo>
                  <a:close/>
                  <a:moveTo>
                    <a:pt x="489" y="1"/>
                  </a:moveTo>
                  <a:cubicBezTo>
                    <a:pt x="336" y="1"/>
                    <a:pt x="221" y="49"/>
                    <a:pt x="135" y="144"/>
                  </a:cubicBezTo>
                  <a:cubicBezTo>
                    <a:pt x="49" y="240"/>
                    <a:pt x="1" y="374"/>
                    <a:pt x="1" y="547"/>
                  </a:cubicBezTo>
                  <a:cubicBezTo>
                    <a:pt x="1" y="719"/>
                    <a:pt x="49" y="853"/>
                    <a:pt x="135" y="949"/>
                  </a:cubicBezTo>
                  <a:cubicBezTo>
                    <a:pt x="221" y="1045"/>
                    <a:pt x="336" y="1093"/>
                    <a:pt x="489" y="1093"/>
                  </a:cubicBezTo>
                  <a:cubicBezTo>
                    <a:pt x="633" y="1093"/>
                    <a:pt x="758" y="1045"/>
                    <a:pt x="834" y="949"/>
                  </a:cubicBezTo>
                  <a:cubicBezTo>
                    <a:pt x="921" y="853"/>
                    <a:pt x="968" y="719"/>
                    <a:pt x="968" y="547"/>
                  </a:cubicBezTo>
                  <a:cubicBezTo>
                    <a:pt x="968" y="374"/>
                    <a:pt x="921" y="240"/>
                    <a:pt x="834" y="144"/>
                  </a:cubicBezTo>
                  <a:cubicBezTo>
                    <a:pt x="758" y="49"/>
                    <a:pt x="633" y="1"/>
                    <a:pt x="4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1" name="Google Shape;471;g11fc49ee2e3_0_7"/>
            <p:cNvSpPr/>
            <p:nvPr/>
          </p:nvSpPr>
          <p:spPr>
            <a:xfrm>
              <a:off x="2267075" y="1800175"/>
              <a:ext cx="20125" cy="27325"/>
            </a:xfrm>
            <a:custGeom>
              <a:rect b="b" l="l" r="r" t="t"/>
              <a:pathLst>
                <a:path extrusionOk="0" h="1093" w="805">
                  <a:moveTo>
                    <a:pt x="412" y="1"/>
                  </a:moveTo>
                  <a:cubicBezTo>
                    <a:pt x="288" y="1"/>
                    <a:pt x="182" y="20"/>
                    <a:pt x="115" y="77"/>
                  </a:cubicBezTo>
                  <a:cubicBezTo>
                    <a:pt x="48" y="135"/>
                    <a:pt x="10" y="212"/>
                    <a:pt x="10" y="307"/>
                  </a:cubicBezTo>
                  <a:cubicBezTo>
                    <a:pt x="10" y="384"/>
                    <a:pt x="39" y="451"/>
                    <a:pt x="86" y="499"/>
                  </a:cubicBezTo>
                  <a:cubicBezTo>
                    <a:pt x="134" y="547"/>
                    <a:pt x="211" y="576"/>
                    <a:pt x="316" y="604"/>
                  </a:cubicBezTo>
                  <a:lnTo>
                    <a:pt x="374" y="614"/>
                  </a:lnTo>
                  <a:cubicBezTo>
                    <a:pt x="479" y="633"/>
                    <a:pt x="546" y="662"/>
                    <a:pt x="585" y="691"/>
                  </a:cubicBezTo>
                  <a:cubicBezTo>
                    <a:pt x="613" y="710"/>
                    <a:pt x="632" y="748"/>
                    <a:pt x="632" y="796"/>
                  </a:cubicBezTo>
                  <a:cubicBezTo>
                    <a:pt x="632" y="844"/>
                    <a:pt x="604" y="882"/>
                    <a:pt x="565" y="911"/>
                  </a:cubicBezTo>
                  <a:cubicBezTo>
                    <a:pt x="518" y="940"/>
                    <a:pt x="460" y="949"/>
                    <a:pt x="374" y="949"/>
                  </a:cubicBezTo>
                  <a:cubicBezTo>
                    <a:pt x="316" y="949"/>
                    <a:pt x="259" y="949"/>
                    <a:pt x="192" y="930"/>
                  </a:cubicBezTo>
                  <a:cubicBezTo>
                    <a:pt x="134" y="911"/>
                    <a:pt x="67" y="892"/>
                    <a:pt x="0" y="853"/>
                  </a:cubicBezTo>
                  <a:lnTo>
                    <a:pt x="0" y="1035"/>
                  </a:lnTo>
                  <a:cubicBezTo>
                    <a:pt x="67" y="1055"/>
                    <a:pt x="134" y="1074"/>
                    <a:pt x="192" y="1083"/>
                  </a:cubicBezTo>
                  <a:cubicBezTo>
                    <a:pt x="259" y="1093"/>
                    <a:pt x="316" y="1093"/>
                    <a:pt x="374" y="1093"/>
                  </a:cubicBezTo>
                  <a:cubicBezTo>
                    <a:pt x="508" y="1093"/>
                    <a:pt x="613" y="1074"/>
                    <a:pt x="690" y="1016"/>
                  </a:cubicBezTo>
                  <a:cubicBezTo>
                    <a:pt x="767" y="959"/>
                    <a:pt x="805" y="882"/>
                    <a:pt x="805" y="777"/>
                  </a:cubicBezTo>
                  <a:cubicBezTo>
                    <a:pt x="805" y="700"/>
                    <a:pt x="776" y="633"/>
                    <a:pt x="728" y="585"/>
                  </a:cubicBezTo>
                  <a:cubicBezTo>
                    <a:pt x="680" y="537"/>
                    <a:pt x="594" y="499"/>
                    <a:pt x="470" y="470"/>
                  </a:cubicBezTo>
                  <a:lnTo>
                    <a:pt x="412" y="461"/>
                  </a:lnTo>
                  <a:cubicBezTo>
                    <a:pt x="316" y="441"/>
                    <a:pt x="259" y="413"/>
                    <a:pt x="221" y="394"/>
                  </a:cubicBezTo>
                  <a:cubicBezTo>
                    <a:pt x="192" y="374"/>
                    <a:pt x="182" y="336"/>
                    <a:pt x="182" y="298"/>
                  </a:cubicBezTo>
                  <a:cubicBezTo>
                    <a:pt x="182" y="250"/>
                    <a:pt x="201" y="202"/>
                    <a:pt x="240" y="183"/>
                  </a:cubicBezTo>
                  <a:cubicBezTo>
                    <a:pt x="288" y="154"/>
                    <a:pt x="345" y="144"/>
                    <a:pt x="431" y="144"/>
                  </a:cubicBezTo>
                  <a:cubicBezTo>
                    <a:pt x="489" y="144"/>
                    <a:pt x="546" y="144"/>
                    <a:pt x="594" y="164"/>
                  </a:cubicBezTo>
                  <a:cubicBezTo>
                    <a:pt x="652" y="173"/>
                    <a:pt x="700" y="192"/>
                    <a:pt x="747" y="212"/>
                  </a:cubicBezTo>
                  <a:lnTo>
                    <a:pt x="747" y="49"/>
                  </a:lnTo>
                  <a:cubicBezTo>
                    <a:pt x="700" y="39"/>
                    <a:pt x="652" y="20"/>
                    <a:pt x="594" y="10"/>
                  </a:cubicBezTo>
                  <a:cubicBezTo>
                    <a:pt x="537" y="1"/>
                    <a:pt x="479" y="1"/>
                    <a:pt x="41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2" name="Google Shape;472;g11fc49ee2e3_0_7"/>
            <p:cNvSpPr/>
            <p:nvPr/>
          </p:nvSpPr>
          <p:spPr>
            <a:xfrm>
              <a:off x="2305875" y="1792050"/>
              <a:ext cx="4800" cy="34975"/>
            </a:xfrm>
            <a:custGeom>
              <a:rect b="b" l="l" r="r" t="t"/>
              <a:pathLst>
                <a:path extrusionOk="0" h="1399" w="192">
                  <a:moveTo>
                    <a:pt x="0" y="0"/>
                  </a:moveTo>
                  <a:lnTo>
                    <a:pt x="0" y="1399"/>
                  </a:lnTo>
                  <a:lnTo>
                    <a:pt x="192" y="1399"/>
                  </a:ln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3" name="Google Shape;473;g11fc49ee2e3_0_7"/>
            <p:cNvSpPr/>
            <p:nvPr/>
          </p:nvSpPr>
          <p:spPr>
            <a:xfrm>
              <a:off x="2320950" y="1792050"/>
              <a:ext cx="26375" cy="34975"/>
            </a:xfrm>
            <a:custGeom>
              <a:rect b="b" l="l" r="r" t="t"/>
              <a:pathLst>
                <a:path extrusionOk="0" h="1399" w="1055">
                  <a:moveTo>
                    <a:pt x="1" y="0"/>
                  </a:moveTo>
                  <a:lnTo>
                    <a:pt x="1" y="1399"/>
                  </a:lnTo>
                  <a:lnTo>
                    <a:pt x="183" y="1399"/>
                  </a:lnTo>
                  <a:lnTo>
                    <a:pt x="183" y="230"/>
                  </a:lnTo>
                  <a:lnTo>
                    <a:pt x="806" y="1399"/>
                  </a:lnTo>
                  <a:lnTo>
                    <a:pt x="1055" y="1399"/>
                  </a:lnTo>
                  <a:lnTo>
                    <a:pt x="1055" y="0"/>
                  </a:lnTo>
                  <a:lnTo>
                    <a:pt x="873" y="0"/>
                  </a:lnTo>
                  <a:lnTo>
                    <a:pt x="873" y="1169"/>
                  </a:lnTo>
                  <a:lnTo>
                    <a:pt x="250"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4" name="Google Shape;474;g11fc49ee2e3_0_7"/>
            <p:cNvSpPr/>
            <p:nvPr/>
          </p:nvSpPr>
          <p:spPr>
            <a:xfrm>
              <a:off x="2356650" y="1792050"/>
              <a:ext cx="29725" cy="34975"/>
            </a:xfrm>
            <a:custGeom>
              <a:rect b="b" l="l" r="r" t="t"/>
              <a:pathLst>
                <a:path extrusionOk="0" h="1399" w="1189">
                  <a:moveTo>
                    <a:pt x="0" y="0"/>
                  </a:moveTo>
                  <a:lnTo>
                    <a:pt x="0" y="153"/>
                  </a:lnTo>
                  <a:lnTo>
                    <a:pt x="498" y="153"/>
                  </a:lnTo>
                  <a:lnTo>
                    <a:pt x="498" y="1399"/>
                  </a:lnTo>
                  <a:lnTo>
                    <a:pt x="690" y="1399"/>
                  </a:lnTo>
                  <a:lnTo>
                    <a:pt x="690" y="153"/>
                  </a:lnTo>
                  <a:lnTo>
                    <a:pt x="1188" y="153"/>
                  </a:lnTo>
                  <a:lnTo>
                    <a:pt x="118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5" name="Google Shape;475;g11fc49ee2e3_0_7"/>
            <p:cNvSpPr/>
            <p:nvPr/>
          </p:nvSpPr>
          <p:spPr>
            <a:xfrm>
              <a:off x="2021325" y="1886875"/>
              <a:ext cx="21825" cy="26850"/>
            </a:xfrm>
            <a:custGeom>
              <a:rect b="b" l="l" r="r" t="t"/>
              <a:pathLst>
                <a:path extrusionOk="0" h="1074" w="873">
                  <a:moveTo>
                    <a:pt x="1" y="1"/>
                  </a:moveTo>
                  <a:lnTo>
                    <a:pt x="1" y="633"/>
                  </a:lnTo>
                  <a:cubicBezTo>
                    <a:pt x="1" y="777"/>
                    <a:pt x="30" y="892"/>
                    <a:pt x="97" y="959"/>
                  </a:cubicBezTo>
                  <a:cubicBezTo>
                    <a:pt x="154" y="1035"/>
                    <a:pt x="250" y="1074"/>
                    <a:pt x="365" y="1074"/>
                  </a:cubicBezTo>
                  <a:cubicBezTo>
                    <a:pt x="441" y="1074"/>
                    <a:pt x="499" y="1064"/>
                    <a:pt x="556" y="1026"/>
                  </a:cubicBezTo>
                  <a:cubicBezTo>
                    <a:pt x="614" y="997"/>
                    <a:pt x="662" y="949"/>
                    <a:pt x="700" y="892"/>
                  </a:cubicBezTo>
                  <a:lnTo>
                    <a:pt x="700" y="1045"/>
                  </a:lnTo>
                  <a:lnTo>
                    <a:pt x="873" y="1045"/>
                  </a:lnTo>
                  <a:lnTo>
                    <a:pt x="873" y="1"/>
                  </a:lnTo>
                  <a:lnTo>
                    <a:pt x="700" y="1"/>
                  </a:lnTo>
                  <a:lnTo>
                    <a:pt x="700" y="595"/>
                  </a:lnTo>
                  <a:cubicBezTo>
                    <a:pt x="700" y="700"/>
                    <a:pt x="681" y="777"/>
                    <a:pt x="624" y="834"/>
                  </a:cubicBezTo>
                  <a:cubicBezTo>
                    <a:pt x="566" y="892"/>
                    <a:pt x="499" y="930"/>
                    <a:pt x="403" y="930"/>
                  </a:cubicBezTo>
                  <a:cubicBezTo>
                    <a:pt x="327" y="930"/>
                    <a:pt x="269" y="901"/>
                    <a:pt x="231" y="853"/>
                  </a:cubicBezTo>
                  <a:cubicBezTo>
                    <a:pt x="192" y="806"/>
                    <a:pt x="173" y="729"/>
                    <a:pt x="173" y="624"/>
                  </a:cubicBez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6" name="Google Shape;476;g11fc49ee2e3_0_7"/>
            <p:cNvSpPr/>
            <p:nvPr/>
          </p:nvSpPr>
          <p:spPr>
            <a:xfrm>
              <a:off x="2051750" y="1886175"/>
              <a:ext cx="15350" cy="26850"/>
            </a:xfrm>
            <a:custGeom>
              <a:rect b="b" l="l" r="r" t="t"/>
              <a:pathLst>
                <a:path extrusionOk="0" h="1074" w="614">
                  <a:moveTo>
                    <a:pt x="518" y="0"/>
                  </a:moveTo>
                  <a:cubicBezTo>
                    <a:pt x="441" y="0"/>
                    <a:pt x="365" y="19"/>
                    <a:pt x="307" y="48"/>
                  </a:cubicBezTo>
                  <a:cubicBezTo>
                    <a:pt x="250" y="77"/>
                    <a:pt x="202" y="125"/>
                    <a:pt x="173" y="192"/>
                  </a:cubicBezTo>
                  <a:lnTo>
                    <a:pt x="173" y="29"/>
                  </a:lnTo>
                  <a:lnTo>
                    <a:pt x="0" y="29"/>
                  </a:lnTo>
                  <a:lnTo>
                    <a:pt x="0" y="1073"/>
                  </a:lnTo>
                  <a:lnTo>
                    <a:pt x="173" y="1073"/>
                  </a:lnTo>
                  <a:lnTo>
                    <a:pt x="173" y="527"/>
                  </a:lnTo>
                  <a:cubicBezTo>
                    <a:pt x="173" y="402"/>
                    <a:pt x="192" y="316"/>
                    <a:pt x="250" y="249"/>
                  </a:cubicBezTo>
                  <a:cubicBezTo>
                    <a:pt x="297" y="192"/>
                    <a:pt x="374" y="153"/>
                    <a:pt x="470" y="153"/>
                  </a:cubicBezTo>
                  <a:cubicBezTo>
                    <a:pt x="499" y="153"/>
                    <a:pt x="527" y="163"/>
                    <a:pt x="547" y="163"/>
                  </a:cubicBezTo>
                  <a:cubicBezTo>
                    <a:pt x="566" y="173"/>
                    <a:pt x="594" y="182"/>
                    <a:pt x="614" y="192"/>
                  </a:cubicBezTo>
                  <a:lnTo>
                    <a:pt x="614" y="10"/>
                  </a:lnTo>
                  <a:lnTo>
                    <a:pt x="566" y="10"/>
                  </a:lnTo>
                  <a:cubicBezTo>
                    <a:pt x="547" y="0"/>
                    <a:pt x="537" y="0"/>
                    <a:pt x="51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7" name="Google Shape;477;g11fc49ee2e3_0_7"/>
            <p:cNvSpPr/>
            <p:nvPr/>
          </p:nvSpPr>
          <p:spPr>
            <a:xfrm>
              <a:off x="2071400" y="1876575"/>
              <a:ext cx="4325" cy="36450"/>
            </a:xfrm>
            <a:custGeom>
              <a:rect b="b" l="l" r="r" t="t"/>
              <a:pathLst>
                <a:path extrusionOk="0" h="1458" w="173">
                  <a:moveTo>
                    <a:pt x="0" y="1"/>
                  </a:moveTo>
                  <a:lnTo>
                    <a:pt x="0" y="1457"/>
                  </a:lnTo>
                  <a:lnTo>
                    <a:pt x="173" y="1457"/>
                  </a:ln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8" name="Google Shape;478;g11fc49ee2e3_0_7"/>
            <p:cNvSpPr/>
            <p:nvPr/>
          </p:nvSpPr>
          <p:spPr>
            <a:xfrm>
              <a:off x="2091975" y="1878025"/>
              <a:ext cx="31900" cy="35000"/>
            </a:xfrm>
            <a:custGeom>
              <a:rect b="b" l="l" r="r" t="t"/>
              <a:pathLst>
                <a:path extrusionOk="0" h="1400" w="1276">
                  <a:moveTo>
                    <a:pt x="1" y="0"/>
                  </a:moveTo>
                  <a:lnTo>
                    <a:pt x="528" y="1399"/>
                  </a:lnTo>
                  <a:lnTo>
                    <a:pt x="748" y="1399"/>
                  </a:lnTo>
                  <a:lnTo>
                    <a:pt x="1275" y="0"/>
                  </a:lnTo>
                  <a:lnTo>
                    <a:pt x="1084" y="0"/>
                  </a:lnTo>
                  <a:lnTo>
                    <a:pt x="643" y="1179"/>
                  </a:lnTo>
                  <a:lnTo>
                    <a:pt x="19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9" name="Google Shape;479;g11fc49ee2e3_0_7"/>
            <p:cNvSpPr/>
            <p:nvPr/>
          </p:nvSpPr>
          <p:spPr>
            <a:xfrm>
              <a:off x="2123850" y="1878025"/>
              <a:ext cx="32100" cy="35000"/>
            </a:xfrm>
            <a:custGeom>
              <a:rect b="b" l="l" r="r" t="t"/>
              <a:pathLst>
                <a:path extrusionOk="0" h="1400" w="1284">
                  <a:moveTo>
                    <a:pt x="642" y="192"/>
                  </a:moveTo>
                  <a:lnTo>
                    <a:pt x="901" y="882"/>
                  </a:lnTo>
                  <a:lnTo>
                    <a:pt x="383" y="882"/>
                  </a:lnTo>
                  <a:lnTo>
                    <a:pt x="642" y="192"/>
                  </a:lnTo>
                  <a:close/>
                  <a:moveTo>
                    <a:pt x="537" y="0"/>
                  </a:moveTo>
                  <a:lnTo>
                    <a:pt x="0" y="1399"/>
                  </a:lnTo>
                  <a:lnTo>
                    <a:pt x="201" y="1399"/>
                  </a:lnTo>
                  <a:lnTo>
                    <a:pt x="326" y="1045"/>
                  </a:lnTo>
                  <a:lnTo>
                    <a:pt x="958" y="1045"/>
                  </a:lnTo>
                  <a:lnTo>
                    <a:pt x="1083" y="1399"/>
                  </a:lnTo>
                  <a:lnTo>
                    <a:pt x="1284" y="1399"/>
                  </a:lnTo>
                  <a:lnTo>
                    <a:pt x="74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0" name="Google Shape;480;g11fc49ee2e3_0_7"/>
            <p:cNvSpPr/>
            <p:nvPr/>
          </p:nvSpPr>
          <p:spPr>
            <a:xfrm>
              <a:off x="2164325" y="1878025"/>
              <a:ext cx="27325" cy="35000"/>
            </a:xfrm>
            <a:custGeom>
              <a:rect b="b" l="l" r="r" t="t"/>
              <a:pathLst>
                <a:path extrusionOk="0" h="1400" w="1093">
                  <a:moveTo>
                    <a:pt x="431" y="163"/>
                  </a:moveTo>
                  <a:cubicBezTo>
                    <a:pt x="518" y="163"/>
                    <a:pt x="585" y="182"/>
                    <a:pt x="633" y="221"/>
                  </a:cubicBezTo>
                  <a:cubicBezTo>
                    <a:pt x="680" y="269"/>
                    <a:pt x="709" y="326"/>
                    <a:pt x="709" y="403"/>
                  </a:cubicBezTo>
                  <a:cubicBezTo>
                    <a:pt x="709" y="489"/>
                    <a:pt x="680" y="546"/>
                    <a:pt x="633" y="594"/>
                  </a:cubicBezTo>
                  <a:cubicBezTo>
                    <a:pt x="585" y="633"/>
                    <a:pt x="518" y="652"/>
                    <a:pt x="431" y="652"/>
                  </a:cubicBezTo>
                  <a:lnTo>
                    <a:pt x="192" y="652"/>
                  </a:lnTo>
                  <a:lnTo>
                    <a:pt x="192" y="163"/>
                  </a:lnTo>
                  <a:close/>
                  <a:moveTo>
                    <a:pt x="0" y="0"/>
                  </a:moveTo>
                  <a:lnTo>
                    <a:pt x="0" y="1399"/>
                  </a:lnTo>
                  <a:lnTo>
                    <a:pt x="192" y="1399"/>
                  </a:lnTo>
                  <a:lnTo>
                    <a:pt x="192" y="815"/>
                  </a:lnTo>
                  <a:lnTo>
                    <a:pt x="393" y="815"/>
                  </a:lnTo>
                  <a:cubicBezTo>
                    <a:pt x="470" y="815"/>
                    <a:pt x="527" y="824"/>
                    <a:pt x="575" y="853"/>
                  </a:cubicBezTo>
                  <a:cubicBezTo>
                    <a:pt x="613" y="891"/>
                    <a:pt x="661" y="949"/>
                    <a:pt x="709" y="1045"/>
                  </a:cubicBezTo>
                  <a:lnTo>
                    <a:pt x="891" y="1399"/>
                  </a:lnTo>
                  <a:lnTo>
                    <a:pt x="1092" y="1399"/>
                  </a:lnTo>
                  <a:lnTo>
                    <a:pt x="901" y="1016"/>
                  </a:lnTo>
                  <a:cubicBezTo>
                    <a:pt x="862" y="939"/>
                    <a:pt x="824" y="882"/>
                    <a:pt x="786" y="834"/>
                  </a:cubicBezTo>
                  <a:cubicBezTo>
                    <a:pt x="748" y="786"/>
                    <a:pt x="709" y="757"/>
                    <a:pt x="661" y="748"/>
                  </a:cubicBezTo>
                  <a:cubicBezTo>
                    <a:pt x="748" y="728"/>
                    <a:pt x="805" y="681"/>
                    <a:pt x="843" y="623"/>
                  </a:cubicBezTo>
                  <a:cubicBezTo>
                    <a:pt x="882" y="566"/>
                    <a:pt x="901" y="499"/>
                    <a:pt x="901" y="403"/>
                  </a:cubicBezTo>
                  <a:cubicBezTo>
                    <a:pt x="901" y="269"/>
                    <a:pt x="862" y="173"/>
                    <a:pt x="786" y="106"/>
                  </a:cubicBezTo>
                  <a:cubicBezTo>
                    <a:pt x="709" y="39"/>
                    <a:pt x="585" y="0"/>
                    <a:pt x="431"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1" name="Google Shape;481;g11fc49ee2e3_0_7"/>
            <p:cNvSpPr/>
            <p:nvPr/>
          </p:nvSpPr>
          <p:spPr>
            <a:xfrm>
              <a:off x="2195225" y="1877550"/>
              <a:ext cx="28275" cy="36175"/>
            </a:xfrm>
            <a:custGeom>
              <a:rect b="b" l="l" r="r" t="t"/>
              <a:pathLst>
                <a:path extrusionOk="0" h="1447" w="1131">
                  <a:moveTo>
                    <a:pt x="690" y="0"/>
                  </a:moveTo>
                  <a:cubicBezTo>
                    <a:pt x="479" y="0"/>
                    <a:pt x="307" y="67"/>
                    <a:pt x="182" y="192"/>
                  </a:cubicBezTo>
                  <a:cubicBezTo>
                    <a:pt x="67" y="326"/>
                    <a:pt x="0" y="498"/>
                    <a:pt x="0" y="728"/>
                  </a:cubicBezTo>
                  <a:cubicBezTo>
                    <a:pt x="0" y="949"/>
                    <a:pt x="67" y="1121"/>
                    <a:pt x="182" y="1255"/>
                  </a:cubicBezTo>
                  <a:cubicBezTo>
                    <a:pt x="307" y="1380"/>
                    <a:pt x="479" y="1447"/>
                    <a:pt x="690" y="1447"/>
                  </a:cubicBezTo>
                  <a:cubicBezTo>
                    <a:pt x="767" y="1447"/>
                    <a:pt x="843" y="1437"/>
                    <a:pt x="920" y="1418"/>
                  </a:cubicBezTo>
                  <a:cubicBezTo>
                    <a:pt x="996" y="1389"/>
                    <a:pt x="1064" y="1361"/>
                    <a:pt x="1131" y="1313"/>
                  </a:cubicBezTo>
                  <a:lnTo>
                    <a:pt x="1131" y="1112"/>
                  </a:lnTo>
                  <a:cubicBezTo>
                    <a:pt x="1064" y="1179"/>
                    <a:pt x="996" y="1217"/>
                    <a:pt x="929" y="1246"/>
                  </a:cubicBezTo>
                  <a:cubicBezTo>
                    <a:pt x="853" y="1274"/>
                    <a:pt x="776" y="1294"/>
                    <a:pt x="699" y="1294"/>
                  </a:cubicBezTo>
                  <a:cubicBezTo>
                    <a:pt x="537" y="1294"/>
                    <a:pt x="412" y="1246"/>
                    <a:pt x="335" y="1150"/>
                  </a:cubicBezTo>
                  <a:cubicBezTo>
                    <a:pt x="249" y="1044"/>
                    <a:pt x="201" y="910"/>
                    <a:pt x="201" y="728"/>
                  </a:cubicBezTo>
                  <a:cubicBezTo>
                    <a:pt x="201" y="537"/>
                    <a:pt x="249" y="403"/>
                    <a:pt x="335" y="297"/>
                  </a:cubicBezTo>
                  <a:cubicBezTo>
                    <a:pt x="412" y="201"/>
                    <a:pt x="537" y="153"/>
                    <a:pt x="699" y="153"/>
                  </a:cubicBezTo>
                  <a:cubicBezTo>
                    <a:pt x="776" y="153"/>
                    <a:pt x="853" y="173"/>
                    <a:pt x="929" y="201"/>
                  </a:cubicBezTo>
                  <a:cubicBezTo>
                    <a:pt x="996" y="230"/>
                    <a:pt x="1064" y="268"/>
                    <a:pt x="1131" y="335"/>
                  </a:cubicBezTo>
                  <a:lnTo>
                    <a:pt x="1131" y="134"/>
                  </a:lnTo>
                  <a:cubicBezTo>
                    <a:pt x="1064" y="86"/>
                    <a:pt x="996" y="58"/>
                    <a:pt x="920" y="29"/>
                  </a:cubicBezTo>
                  <a:cubicBezTo>
                    <a:pt x="853" y="10"/>
                    <a:pt x="767" y="0"/>
                    <a:pt x="690"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2" name="Google Shape;482;g11fc49ee2e3_0_7"/>
            <p:cNvSpPr/>
            <p:nvPr/>
          </p:nvSpPr>
          <p:spPr>
            <a:xfrm>
              <a:off x="2235450" y="1878025"/>
              <a:ext cx="26600" cy="35000"/>
            </a:xfrm>
            <a:custGeom>
              <a:rect b="b" l="l" r="r" t="t"/>
              <a:pathLst>
                <a:path extrusionOk="0" h="1400" w="1064">
                  <a:moveTo>
                    <a:pt x="1" y="0"/>
                  </a:moveTo>
                  <a:lnTo>
                    <a:pt x="1" y="1399"/>
                  </a:lnTo>
                  <a:lnTo>
                    <a:pt x="192" y="1399"/>
                  </a:lnTo>
                  <a:lnTo>
                    <a:pt x="192" y="738"/>
                  </a:lnTo>
                  <a:lnTo>
                    <a:pt x="872" y="738"/>
                  </a:lnTo>
                  <a:lnTo>
                    <a:pt x="872" y="1399"/>
                  </a:lnTo>
                  <a:lnTo>
                    <a:pt x="1064" y="1399"/>
                  </a:lnTo>
                  <a:lnTo>
                    <a:pt x="1064" y="0"/>
                  </a:lnTo>
                  <a:lnTo>
                    <a:pt x="872" y="0"/>
                  </a:lnTo>
                  <a:lnTo>
                    <a:pt x="872" y="575"/>
                  </a:lnTo>
                  <a:lnTo>
                    <a:pt x="192" y="575"/>
                  </a:ln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3" name="Google Shape;483;g11fc49ee2e3_0_7"/>
            <p:cNvSpPr/>
            <p:nvPr/>
          </p:nvSpPr>
          <p:spPr>
            <a:xfrm>
              <a:off x="2269700" y="1878025"/>
              <a:ext cx="31875" cy="35000"/>
            </a:xfrm>
            <a:custGeom>
              <a:rect b="b" l="l" r="r" t="t"/>
              <a:pathLst>
                <a:path extrusionOk="0" h="1400" w="1275">
                  <a:moveTo>
                    <a:pt x="633" y="192"/>
                  </a:moveTo>
                  <a:lnTo>
                    <a:pt x="892" y="882"/>
                  </a:lnTo>
                  <a:lnTo>
                    <a:pt x="384" y="882"/>
                  </a:lnTo>
                  <a:lnTo>
                    <a:pt x="633" y="192"/>
                  </a:lnTo>
                  <a:close/>
                  <a:moveTo>
                    <a:pt x="527" y="0"/>
                  </a:moveTo>
                  <a:lnTo>
                    <a:pt x="1" y="1399"/>
                  </a:lnTo>
                  <a:lnTo>
                    <a:pt x="192" y="1399"/>
                  </a:lnTo>
                  <a:lnTo>
                    <a:pt x="326" y="1045"/>
                  </a:lnTo>
                  <a:lnTo>
                    <a:pt x="949" y="1045"/>
                  </a:lnTo>
                  <a:lnTo>
                    <a:pt x="1083" y="1399"/>
                  </a:lnTo>
                  <a:lnTo>
                    <a:pt x="1275" y="1399"/>
                  </a:lnTo>
                  <a:lnTo>
                    <a:pt x="74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4" name="Google Shape;484;g11fc49ee2e3_0_7"/>
            <p:cNvSpPr/>
            <p:nvPr/>
          </p:nvSpPr>
          <p:spPr>
            <a:xfrm>
              <a:off x="2310175" y="1878025"/>
              <a:ext cx="27100" cy="35000"/>
            </a:xfrm>
            <a:custGeom>
              <a:rect b="b" l="l" r="r" t="t"/>
              <a:pathLst>
                <a:path extrusionOk="0" h="1400" w="1084">
                  <a:moveTo>
                    <a:pt x="422" y="163"/>
                  </a:moveTo>
                  <a:cubicBezTo>
                    <a:pt x="518" y="163"/>
                    <a:pt x="585" y="182"/>
                    <a:pt x="633" y="221"/>
                  </a:cubicBezTo>
                  <a:cubicBezTo>
                    <a:pt x="681" y="269"/>
                    <a:pt x="700" y="326"/>
                    <a:pt x="700" y="403"/>
                  </a:cubicBezTo>
                  <a:cubicBezTo>
                    <a:pt x="700" y="489"/>
                    <a:pt x="681" y="546"/>
                    <a:pt x="633" y="594"/>
                  </a:cubicBezTo>
                  <a:cubicBezTo>
                    <a:pt x="585" y="633"/>
                    <a:pt x="518" y="652"/>
                    <a:pt x="422" y="652"/>
                  </a:cubicBezTo>
                  <a:lnTo>
                    <a:pt x="192" y="652"/>
                  </a:lnTo>
                  <a:lnTo>
                    <a:pt x="192" y="163"/>
                  </a:lnTo>
                  <a:close/>
                  <a:moveTo>
                    <a:pt x="1" y="0"/>
                  </a:moveTo>
                  <a:lnTo>
                    <a:pt x="1" y="1399"/>
                  </a:lnTo>
                  <a:lnTo>
                    <a:pt x="192" y="1399"/>
                  </a:lnTo>
                  <a:lnTo>
                    <a:pt x="192" y="815"/>
                  </a:lnTo>
                  <a:lnTo>
                    <a:pt x="393" y="815"/>
                  </a:lnTo>
                  <a:cubicBezTo>
                    <a:pt x="470" y="815"/>
                    <a:pt x="528" y="824"/>
                    <a:pt x="575" y="853"/>
                  </a:cubicBezTo>
                  <a:cubicBezTo>
                    <a:pt x="614" y="891"/>
                    <a:pt x="662" y="949"/>
                    <a:pt x="710" y="1045"/>
                  </a:cubicBezTo>
                  <a:lnTo>
                    <a:pt x="882" y="1399"/>
                  </a:lnTo>
                  <a:lnTo>
                    <a:pt x="1083" y="1399"/>
                  </a:lnTo>
                  <a:lnTo>
                    <a:pt x="892" y="1016"/>
                  </a:lnTo>
                  <a:cubicBezTo>
                    <a:pt x="853" y="939"/>
                    <a:pt x="815" y="882"/>
                    <a:pt x="777" y="834"/>
                  </a:cubicBezTo>
                  <a:cubicBezTo>
                    <a:pt x="738" y="786"/>
                    <a:pt x="700" y="757"/>
                    <a:pt x="662" y="748"/>
                  </a:cubicBezTo>
                  <a:cubicBezTo>
                    <a:pt x="738" y="728"/>
                    <a:pt x="796" y="681"/>
                    <a:pt x="844" y="623"/>
                  </a:cubicBezTo>
                  <a:cubicBezTo>
                    <a:pt x="882" y="566"/>
                    <a:pt x="901" y="499"/>
                    <a:pt x="901" y="403"/>
                  </a:cubicBezTo>
                  <a:cubicBezTo>
                    <a:pt x="901" y="269"/>
                    <a:pt x="863" y="173"/>
                    <a:pt x="786" y="106"/>
                  </a:cubicBezTo>
                  <a:cubicBezTo>
                    <a:pt x="700" y="39"/>
                    <a:pt x="585" y="0"/>
                    <a:pt x="42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5" name="Google Shape;485;g11fc49ee2e3_0_7"/>
            <p:cNvSpPr/>
            <p:nvPr/>
          </p:nvSpPr>
          <p:spPr>
            <a:xfrm>
              <a:off x="2343000" y="1876825"/>
              <a:ext cx="10800" cy="42650"/>
            </a:xfrm>
            <a:custGeom>
              <a:rect b="b" l="l" r="r" t="t"/>
              <a:pathLst>
                <a:path extrusionOk="0" h="1706" w="432">
                  <a:moveTo>
                    <a:pt x="288" y="0"/>
                  </a:moveTo>
                  <a:cubicBezTo>
                    <a:pt x="192" y="144"/>
                    <a:pt x="115" y="288"/>
                    <a:pt x="77" y="432"/>
                  </a:cubicBezTo>
                  <a:cubicBezTo>
                    <a:pt x="29" y="566"/>
                    <a:pt x="0" y="709"/>
                    <a:pt x="0" y="853"/>
                  </a:cubicBezTo>
                  <a:cubicBezTo>
                    <a:pt x="0" y="987"/>
                    <a:pt x="29" y="1131"/>
                    <a:pt x="77" y="1275"/>
                  </a:cubicBezTo>
                  <a:cubicBezTo>
                    <a:pt x="125" y="1409"/>
                    <a:pt x="192" y="1552"/>
                    <a:pt x="288" y="1706"/>
                  </a:cubicBezTo>
                  <a:lnTo>
                    <a:pt x="431" y="1706"/>
                  </a:lnTo>
                  <a:cubicBezTo>
                    <a:pt x="355" y="1562"/>
                    <a:pt x="288" y="1418"/>
                    <a:pt x="249" y="1275"/>
                  </a:cubicBezTo>
                  <a:cubicBezTo>
                    <a:pt x="211" y="1131"/>
                    <a:pt x="182" y="997"/>
                    <a:pt x="182" y="853"/>
                  </a:cubicBezTo>
                  <a:cubicBezTo>
                    <a:pt x="182" y="700"/>
                    <a:pt x="211" y="566"/>
                    <a:pt x="249" y="422"/>
                  </a:cubicBezTo>
                  <a:cubicBezTo>
                    <a:pt x="288" y="278"/>
                    <a:pt x="355" y="144"/>
                    <a:pt x="431"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6" name="Google Shape;486;g11fc49ee2e3_0_7"/>
            <p:cNvSpPr/>
            <p:nvPr/>
          </p:nvSpPr>
          <p:spPr>
            <a:xfrm>
              <a:off x="2359275" y="1878025"/>
              <a:ext cx="25425" cy="35000"/>
            </a:xfrm>
            <a:custGeom>
              <a:rect b="b" l="l" r="r" t="t"/>
              <a:pathLst>
                <a:path extrusionOk="0" h="1400" w="1017">
                  <a:moveTo>
                    <a:pt x="633" y="173"/>
                  </a:moveTo>
                  <a:lnTo>
                    <a:pt x="633" y="920"/>
                  </a:lnTo>
                  <a:lnTo>
                    <a:pt x="154" y="920"/>
                  </a:lnTo>
                  <a:lnTo>
                    <a:pt x="633" y="173"/>
                  </a:lnTo>
                  <a:close/>
                  <a:moveTo>
                    <a:pt x="585" y="0"/>
                  </a:moveTo>
                  <a:lnTo>
                    <a:pt x="1" y="891"/>
                  </a:lnTo>
                  <a:lnTo>
                    <a:pt x="1" y="1073"/>
                  </a:lnTo>
                  <a:lnTo>
                    <a:pt x="633" y="1073"/>
                  </a:lnTo>
                  <a:lnTo>
                    <a:pt x="633" y="1399"/>
                  </a:lnTo>
                  <a:lnTo>
                    <a:pt x="825" y="1399"/>
                  </a:lnTo>
                  <a:lnTo>
                    <a:pt x="825" y="1073"/>
                  </a:lnTo>
                  <a:lnTo>
                    <a:pt x="1016" y="1073"/>
                  </a:lnTo>
                  <a:lnTo>
                    <a:pt x="1016" y="920"/>
                  </a:lnTo>
                  <a:lnTo>
                    <a:pt x="825" y="920"/>
                  </a:lnTo>
                  <a:lnTo>
                    <a:pt x="82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7" name="Google Shape;487;g11fc49ee2e3_0_7"/>
            <p:cNvSpPr/>
            <p:nvPr/>
          </p:nvSpPr>
          <p:spPr>
            <a:xfrm>
              <a:off x="2391375" y="1878025"/>
              <a:ext cx="22775" cy="35700"/>
            </a:xfrm>
            <a:custGeom>
              <a:rect b="b" l="l" r="r" t="t"/>
              <a:pathLst>
                <a:path extrusionOk="0" h="1428" w="911">
                  <a:moveTo>
                    <a:pt x="58" y="0"/>
                  </a:moveTo>
                  <a:lnTo>
                    <a:pt x="58" y="709"/>
                  </a:lnTo>
                  <a:cubicBezTo>
                    <a:pt x="115" y="681"/>
                    <a:pt x="163" y="661"/>
                    <a:pt x="211" y="652"/>
                  </a:cubicBezTo>
                  <a:cubicBezTo>
                    <a:pt x="269" y="642"/>
                    <a:pt x="317" y="642"/>
                    <a:pt x="364" y="642"/>
                  </a:cubicBezTo>
                  <a:cubicBezTo>
                    <a:pt x="479" y="642"/>
                    <a:pt x="556" y="661"/>
                    <a:pt x="623" y="719"/>
                  </a:cubicBezTo>
                  <a:cubicBezTo>
                    <a:pt x="690" y="776"/>
                    <a:pt x="719" y="853"/>
                    <a:pt x="719" y="958"/>
                  </a:cubicBezTo>
                  <a:cubicBezTo>
                    <a:pt x="719" y="1054"/>
                    <a:pt x="690" y="1131"/>
                    <a:pt x="623" y="1188"/>
                  </a:cubicBezTo>
                  <a:cubicBezTo>
                    <a:pt x="556" y="1246"/>
                    <a:pt x="479" y="1275"/>
                    <a:pt x="364" y="1275"/>
                  </a:cubicBezTo>
                  <a:cubicBezTo>
                    <a:pt x="297" y="1275"/>
                    <a:pt x="240" y="1265"/>
                    <a:pt x="173" y="1246"/>
                  </a:cubicBezTo>
                  <a:cubicBezTo>
                    <a:pt x="115" y="1236"/>
                    <a:pt x="58" y="1207"/>
                    <a:pt x="0" y="1179"/>
                  </a:cubicBezTo>
                  <a:lnTo>
                    <a:pt x="0" y="1370"/>
                  </a:lnTo>
                  <a:cubicBezTo>
                    <a:pt x="67" y="1389"/>
                    <a:pt x="134" y="1409"/>
                    <a:pt x="192" y="1418"/>
                  </a:cubicBezTo>
                  <a:cubicBezTo>
                    <a:pt x="249" y="1428"/>
                    <a:pt x="317" y="1428"/>
                    <a:pt x="374" y="1428"/>
                  </a:cubicBezTo>
                  <a:cubicBezTo>
                    <a:pt x="537" y="1428"/>
                    <a:pt x="671" y="1389"/>
                    <a:pt x="767" y="1303"/>
                  </a:cubicBezTo>
                  <a:cubicBezTo>
                    <a:pt x="863" y="1217"/>
                    <a:pt x="910" y="1102"/>
                    <a:pt x="910" y="958"/>
                  </a:cubicBezTo>
                  <a:cubicBezTo>
                    <a:pt x="910" y="805"/>
                    <a:pt x="863" y="690"/>
                    <a:pt x="767" y="604"/>
                  </a:cubicBezTo>
                  <a:cubicBezTo>
                    <a:pt x="681" y="518"/>
                    <a:pt x="556" y="479"/>
                    <a:pt x="403" y="479"/>
                  </a:cubicBezTo>
                  <a:cubicBezTo>
                    <a:pt x="374" y="479"/>
                    <a:pt x="345" y="479"/>
                    <a:pt x="317" y="489"/>
                  </a:cubicBezTo>
                  <a:cubicBezTo>
                    <a:pt x="288" y="489"/>
                    <a:pt x="259" y="499"/>
                    <a:pt x="230" y="508"/>
                  </a:cubicBezTo>
                  <a:lnTo>
                    <a:pt x="230" y="163"/>
                  </a:lnTo>
                  <a:lnTo>
                    <a:pt x="805" y="163"/>
                  </a:lnTo>
                  <a:lnTo>
                    <a:pt x="80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8" name="Google Shape;488;g11fc49ee2e3_0_7"/>
            <p:cNvSpPr/>
            <p:nvPr/>
          </p:nvSpPr>
          <p:spPr>
            <a:xfrm>
              <a:off x="2421300" y="1876825"/>
              <a:ext cx="10825" cy="42650"/>
            </a:xfrm>
            <a:custGeom>
              <a:rect b="b" l="l" r="r" t="t"/>
              <a:pathLst>
                <a:path extrusionOk="0" h="1706" w="433">
                  <a:moveTo>
                    <a:pt x="1" y="0"/>
                  </a:moveTo>
                  <a:cubicBezTo>
                    <a:pt x="87" y="144"/>
                    <a:pt x="154" y="278"/>
                    <a:pt x="193" y="422"/>
                  </a:cubicBezTo>
                  <a:cubicBezTo>
                    <a:pt x="231" y="566"/>
                    <a:pt x="250" y="700"/>
                    <a:pt x="250" y="853"/>
                  </a:cubicBezTo>
                  <a:cubicBezTo>
                    <a:pt x="250" y="997"/>
                    <a:pt x="231" y="1131"/>
                    <a:pt x="193" y="1275"/>
                  </a:cubicBezTo>
                  <a:cubicBezTo>
                    <a:pt x="154" y="1418"/>
                    <a:pt x="87" y="1562"/>
                    <a:pt x="1" y="1706"/>
                  </a:cubicBezTo>
                  <a:lnTo>
                    <a:pt x="154" y="1706"/>
                  </a:lnTo>
                  <a:cubicBezTo>
                    <a:pt x="250" y="1552"/>
                    <a:pt x="317" y="1409"/>
                    <a:pt x="365" y="1275"/>
                  </a:cubicBezTo>
                  <a:cubicBezTo>
                    <a:pt x="413" y="1131"/>
                    <a:pt x="432" y="987"/>
                    <a:pt x="432" y="853"/>
                  </a:cubicBezTo>
                  <a:cubicBezTo>
                    <a:pt x="432" y="709"/>
                    <a:pt x="413" y="566"/>
                    <a:pt x="365" y="432"/>
                  </a:cubicBezTo>
                  <a:cubicBezTo>
                    <a:pt x="317" y="288"/>
                    <a:pt x="250" y="144"/>
                    <a:pt x="15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9" name="Google Shape;489;g11fc49ee2e3_0_7"/>
            <p:cNvSpPr/>
            <p:nvPr/>
          </p:nvSpPr>
          <p:spPr>
            <a:xfrm>
              <a:off x="2021325" y="1975025"/>
              <a:ext cx="21825" cy="26850"/>
            </a:xfrm>
            <a:custGeom>
              <a:rect b="b" l="l" r="r" t="t"/>
              <a:pathLst>
                <a:path extrusionOk="0" h="1074" w="873">
                  <a:moveTo>
                    <a:pt x="1" y="0"/>
                  </a:moveTo>
                  <a:lnTo>
                    <a:pt x="1" y="633"/>
                  </a:lnTo>
                  <a:cubicBezTo>
                    <a:pt x="1" y="776"/>
                    <a:pt x="30" y="882"/>
                    <a:pt x="97" y="958"/>
                  </a:cubicBezTo>
                  <a:cubicBezTo>
                    <a:pt x="154" y="1035"/>
                    <a:pt x="250" y="1073"/>
                    <a:pt x="365" y="1073"/>
                  </a:cubicBezTo>
                  <a:cubicBezTo>
                    <a:pt x="441" y="1073"/>
                    <a:pt x="499" y="1054"/>
                    <a:pt x="556" y="1025"/>
                  </a:cubicBezTo>
                  <a:cubicBezTo>
                    <a:pt x="614" y="997"/>
                    <a:pt x="662" y="949"/>
                    <a:pt x="700" y="882"/>
                  </a:cubicBezTo>
                  <a:lnTo>
                    <a:pt x="700" y="1045"/>
                  </a:lnTo>
                  <a:lnTo>
                    <a:pt x="873" y="1045"/>
                  </a:lnTo>
                  <a:lnTo>
                    <a:pt x="873" y="0"/>
                  </a:lnTo>
                  <a:lnTo>
                    <a:pt x="700" y="0"/>
                  </a:lnTo>
                  <a:lnTo>
                    <a:pt x="700" y="594"/>
                  </a:lnTo>
                  <a:cubicBezTo>
                    <a:pt x="700" y="690"/>
                    <a:pt x="681" y="776"/>
                    <a:pt x="624" y="834"/>
                  </a:cubicBezTo>
                  <a:cubicBezTo>
                    <a:pt x="566" y="891"/>
                    <a:pt x="499" y="920"/>
                    <a:pt x="403" y="920"/>
                  </a:cubicBezTo>
                  <a:cubicBezTo>
                    <a:pt x="327" y="920"/>
                    <a:pt x="269" y="901"/>
                    <a:pt x="231" y="853"/>
                  </a:cubicBezTo>
                  <a:cubicBezTo>
                    <a:pt x="192" y="796"/>
                    <a:pt x="173" y="728"/>
                    <a:pt x="173" y="623"/>
                  </a:cubicBez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0" name="Google Shape;490;g11fc49ee2e3_0_7"/>
            <p:cNvSpPr/>
            <p:nvPr/>
          </p:nvSpPr>
          <p:spPr>
            <a:xfrm>
              <a:off x="2049825" y="1974300"/>
              <a:ext cx="20150" cy="27575"/>
            </a:xfrm>
            <a:custGeom>
              <a:rect b="b" l="l" r="r" t="t"/>
              <a:pathLst>
                <a:path extrusionOk="0" h="1103" w="806">
                  <a:moveTo>
                    <a:pt x="413" y="1"/>
                  </a:moveTo>
                  <a:cubicBezTo>
                    <a:pt x="288" y="1"/>
                    <a:pt x="183" y="29"/>
                    <a:pt x="116" y="77"/>
                  </a:cubicBezTo>
                  <a:cubicBezTo>
                    <a:pt x="49" y="135"/>
                    <a:pt x="10" y="211"/>
                    <a:pt x="10" y="307"/>
                  </a:cubicBezTo>
                  <a:cubicBezTo>
                    <a:pt x="10" y="393"/>
                    <a:pt x="39" y="451"/>
                    <a:pt x="77" y="499"/>
                  </a:cubicBezTo>
                  <a:cubicBezTo>
                    <a:pt x="125" y="547"/>
                    <a:pt x="202" y="585"/>
                    <a:pt x="317" y="604"/>
                  </a:cubicBezTo>
                  <a:lnTo>
                    <a:pt x="374" y="614"/>
                  </a:lnTo>
                  <a:cubicBezTo>
                    <a:pt x="480" y="643"/>
                    <a:pt x="547" y="662"/>
                    <a:pt x="576" y="690"/>
                  </a:cubicBezTo>
                  <a:cubicBezTo>
                    <a:pt x="614" y="719"/>
                    <a:pt x="624" y="748"/>
                    <a:pt x="624" y="796"/>
                  </a:cubicBezTo>
                  <a:cubicBezTo>
                    <a:pt x="624" y="853"/>
                    <a:pt x="604" y="892"/>
                    <a:pt x="566" y="920"/>
                  </a:cubicBezTo>
                  <a:cubicBezTo>
                    <a:pt x="518" y="940"/>
                    <a:pt x="451" y="959"/>
                    <a:pt x="374" y="959"/>
                  </a:cubicBezTo>
                  <a:cubicBezTo>
                    <a:pt x="317" y="959"/>
                    <a:pt x="250" y="949"/>
                    <a:pt x="192" y="930"/>
                  </a:cubicBezTo>
                  <a:cubicBezTo>
                    <a:pt x="125" y="920"/>
                    <a:pt x="68" y="892"/>
                    <a:pt x="1" y="853"/>
                  </a:cubicBezTo>
                  <a:lnTo>
                    <a:pt x="1" y="1035"/>
                  </a:lnTo>
                  <a:cubicBezTo>
                    <a:pt x="68" y="1054"/>
                    <a:pt x="135" y="1074"/>
                    <a:pt x="192" y="1083"/>
                  </a:cubicBezTo>
                  <a:cubicBezTo>
                    <a:pt x="260" y="1093"/>
                    <a:pt x="317" y="1102"/>
                    <a:pt x="374" y="1102"/>
                  </a:cubicBezTo>
                  <a:cubicBezTo>
                    <a:pt x="509" y="1102"/>
                    <a:pt x="614" y="1074"/>
                    <a:pt x="691" y="1016"/>
                  </a:cubicBezTo>
                  <a:cubicBezTo>
                    <a:pt x="767" y="959"/>
                    <a:pt x="806" y="882"/>
                    <a:pt x="806" y="786"/>
                  </a:cubicBezTo>
                  <a:cubicBezTo>
                    <a:pt x="806" y="700"/>
                    <a:pt x="777" y="633"/>
                    <a:pt x="729" y="585"/>
                  </a:cubicBezTo>
                  <a:cubicBezTo>
                    <a:pt x="671" y="537"/>
                    <a:pt x="585" y="499"/>
                    <a:pt x="470" y="470"/>
                  </a:cubicBezTo>
                  <a:lnTo>
                    <a:pt x="403" y="460"/>
                  </a:lnTo>
                  <a:cubicBezTo>
                    <a:pt x="317" y="441"/>
                    <a:pt x="250" y="422"/>
                    <a:pt x="221" y="393"/>
                  </a:cubicBezTo>
                  <a:cubicBezTo>
                    <a:pt x="192" y="374"/>
                    <a:pt x="173" y="346"/>
                    <a:pt x="173" y="298"/>
                  </a:cubicBezTo>
                  <a:cubicBezTo>
                    <a:pt x="173" y="250"/>
                    <a:pt x="202" y="211"/>
                    <a:pt x="240" y="183"/>
                  </a:cubicBezTo>
                  <a:cubicBezTo>
                    <a:pt x="288" y="154"/>
                    <a:pt x="346" y="144"/>
                    <a:pt x="432" y="144"/>
                  </a:cubicBezTo>
                  <a:cubicBezTo>
                    <a:pt x="489" y="144"/>
                    <a:pt x="547" y="154"/>
                    <a:pt x="595" y="163"/>
                  </a:cubicBezTo>
                  <a:cubicBezTo>
                    <a:pt x="652" y="173"/>
                    <a:pt x="700" y="192"/>
                    <a:pt x="748" y="221"/>
                  </a:cubicBezTo>
                  <a:lnTo>
                    <a:pt x="748" y="58"/>
                  </a:lnTo>
                  <a:cubicBezTo>
                    <a:pt x="700" y="39"/>
                    <a:pt x="652" y="20"/>
                    <a:pt x="595" y="20"/>
                  </a:cubicBezTo>
                  <a:cubicBezTo>
                    <a:pt x="537" y="10"/>
                    <a:pt x="480" y="1"/>
                    <a:pt x="41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 name="Google Shape;491;g11fc49ee2e3_0_7"/>
            <p:cNvSpPr/>
            <p:nvPr/>
          </p:nvSpPr>
          <p:spPr>
            <a:xfrm>
              <a:off x="2075700" y="1974300"/>
              <a:ext cx="24225" cy="27575"/>
            </a:xfrm>
            <a:custGeom>
              <a:rect b="b" l="l" r="r" t="t"/>
              <a:pathLst>
                <a:path extrusionOk="0" h="1103" w="969">
                  <a:moveTo>
                    <a:pt x="508" y="144"/>
                  </a:moveTo>
                  <a:cubicBezTo>
                    <a:pt x="595" y="144"/>
                    <a:pt x="662" y="173"/>
                    <a:pt x="719" y="231"/>
                  </a:cubicBezTo>
                  <a:cubicBezTo>
                    <a:pt x="767" y="288"/>
                    <a:pt x="796" y="365"/>
                    <a:pt x="796" y="460"/>
                  </a:cubicBezTo>
                  <a:lnTo>
                    <a:pt x="183" y="460"/>
                  </a:lnTo>
                  <a:cubicBezTo>
                    <a:pt x="192" y="355"/>
                    <a:pt x="221" y="278"/>
                    <a:pt x="278" y="231"/>
                  </a:cubicBezTo>
                  <a:cubicBezTo>
                    <a:pt x="336" y="173"/>
                    <a:pt x="412" y="144"/>
                    <a:pt x="508" y="144"/>
                  </a:cubicBezTo>
                  <a:close/>
                  <a:moveTo>
                    <a:pt x="508" y="1"/>
                  </a:moveTo>
                  <a:cubicBezTo>
                    <a:pt x="355" y="1"/>
                    <a:pt x="230" y="49"/>
                    <a:pt x="135" y="154"/>
                  </a:cubicBezTo>
                  <a:cubicBezTo>
                    <a:pt x="39" y="250"/>
                    <a:pt x="1" y="393"/>
                    <a:pt x="1" y="556"/>
                  </a:cubicBezTo>
                  <a:cubicBezTo>
                    <a:pt x="1" y="729"/>
                    <a:pt x="48" y="853"/>
                    <a:pt x="144" y="959"/>
                  </a:cubicBezTo>
                  <a:cubicBezTo>
                    <a:pt x="240" y="1054"/>
                    <a:pt x="374" y="1102"/>
                    <a:pt x="537" y="1102"/>
                  </a:cubicBezTo>
                  <a:cubicBezTo>
                    <a:pt x="604" y="1102"/>
                    <a:pt x="671" y="1093"/>
                    <a:pt x="738" y="1083"/>
                  </a:cubicBezTo>
                  <a:cubicBezTo>
                    <a:pt x="805" y="1064"/>
                    <a:pt x="863" y="1045"/>
                    <a:pt x="930" y="1016"/>
                  </a:cubicBezTo>
                  <a:lnTo>
                    <a:pt x="930" y="853"/>
                  </a:lnTo>
                  <a:cubicBezTo>
                    <a:pt x="863" y="892"/>
                    <a:pt x="805" y="911"/>
                    <a:pt x="738" y="930"/>
                  </a:cubicBezTo>
                  <a:cubicBezTo>
                    <a:pt x="681" y="949"/>
                    <a:pt x="614" y="959"/>
                    <a:pt x="547" y="959"/>
                  </a:cubicBezTo>
                  <a:cubicBezTo>
                    <a:pt x="441" y="959"/>
                    <a:pt x="345" y="920"/>
                    <a:pt x="288" y="863"/>
                  </a:cubicBezTo>
                  <a:cubicBezTo>
                    <a:pt x="221" y="796"/>
                    <a:pt x="183" y="710"/>
                    <a:pt x="173" y="595"/>
                  </a:cubicBezTo>
                  <a:lnTo>
                    <a:pt x="968" y="595"/>
                  </a:lnTo>
                  <a:lnTo>
                    <a:pt x="968" y="508"/>
                  </a:lnTo>
                  <a:cubicBezTo>
                    <a:pt x="968" y="355"/>
                    <a:pt x="930" y="231"/>
                    <a:pt x="844" y="135"/>
                  </a:cubicBezTo>
                  <a:cubicBezTo>
                    <a:pt x="767" y="49"/>
                    <a:pt x="652" y="1"/>
                    <a:pt x="50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2" name="Google Shape;492;g11fc49ee2e3_0_7"/>
            <p:cNvSpPr/>
            <p:nvPr/>
          </p:nvSpPr>
          <p:spPr>
            <a:xfrm>
              <a:off x="2106600" y="1974300"/>
              <a:ext cx="15350" cy="26850"/>
            </a:xfrm>
            <a:custGeom>
              <a:rect b="b" l="l" r="r" t="t"/>
              <a:pathLst>
                <a:path extrusionOk="0" h="1074" w="614">
                  <a:moveTo>
                    <a:pt x="527" y="1"/>
                  </a:moveTo>
                  <a:cubicBezTo>
                    <a:pt x="441" y="1"/>
                    <a:pt x="374" y="20"/>
                    <a:pt x="317" y="49"/>
                  </a:cubicBezTo>
                  <a:cubicBezTo>
                    <a:pt x="259" y="77"/>
                    <a:pt x="211" y="125"/>
                    <a:pt x="173" y="192"/>
                  </a:cubicBezTo>
                  <a:lnTo>
                    <a:pt x="173" y="29"/>
                  </a:lnTo>
                  <a:lnTo>
                    <a:pt x="0" y="29"/>
                  </a:lnTo>
                  <a:lnTo>
                    <a:pt x="0" y="1074"/>
                  </a:lnTo>
                  <a:lnTo>
                    <a:pt x="173" y="1074"/>
                  </a:lnTo>
                  <a:lnTo>
                    <a:pt x="173" y="518"/>
                  </a:lnTo>
                  <a:cubicBezTo>
                    <a:pt x="173" y="403"/>
                    <a:pt x="202" y="317"/>
                    <a:pt x="249" y="250"/>
                  </a:cubicBezTo>
                  <a:cubicBezTo>
                    <a:pt x="307" y="183"/>
                    <a:pt x="384" y="154"/>
                    <a:pt x="479" y="154"/>
                  </a:cubicBezTo>
                  <a:cubicBezTo>
                    <a:pt x="508" y="154"/>
                    <a:pt x="527" y="154"/>
                    <a:pt x="556" y="163"/>
                  </a:cubicBezTo>
                  <a:cubicBezTo>
                    <a:pt x="575" y="163"/>
                    <a:pt x="594" y="173"/>
                    <a:pt x="614" y="183"/>
                  </a:cubicBezTo>
                  <a:lnTo>
                    <a:pt x="614" y="10"/>
                  </a:lnTo>
                  <a:cubicBezTo>
                    <a:pt x="594" y="10"/>
                    <a:pt x="585" y="1"/>
                    <a:pt x="56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g11fc49ee2e3_0_7"/>
            <p:cNvSpPr/>
            <p:nvPr/>
          </p:nvSpPr>
          <p:spPr>
            <a:xfrm>
              <a:off x="2118800" y="2009025"/>
              <a:ext cx="24950" cy="3375"/>
            </a:xfrm>
            <a:custGeom>
              <a:rect b="b" l="l" r="r" t="t"/>
              <a:pathLst>
                <a:path extrusionOk="0" h="135" w="998">
                  <a:moveTo>
                    <a:pt x="1" y="1"/>
                  </a:moveTo>
                  <a:lnTo>
                    <a:pt x="1" y="135"/>
                  </a:lnTo>
                  <a:lnTo>
                    <a:pt x="997" y="135"/>
                  </a:lnTo>
                  <a:lnTo>
                    <a:pt x="99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4" name="Google Shape;494;g11fc49ee2e3_0_7"/>
            <p:cNvSpPr/>
            <p:nvPr/>
          </p:nvSpPr>
          <p:spPr>
            <a:xfrm>
              <a:off x="2151375" y="1964725"/>
              <a:ext cx="4350" cy="36425"/>
            </a:xfrm>
            <a:custGeom>
              <a:rect b="b" l="l" r="r" t="t"/>
              <a:pathLst>
                <a:path extrusionOk="0" h="1457" w="174">
                  <a:moveTo>
                    <a:pt x="1" y="0"/>
                  </a:moveTo>
                  <a:lnTo>
                    <a:pt x="1" y="221"/>
                  </a:lnTo>
                  <a:lnTo>
                    <a:pt x="173" y="221"/>
                  </a:lnTo>
                  <a:lnTo>
                    <a:pt x="173" y="0"/>
                  </a:lnTo>
                  <a:close/>
                  <a:moveTo>
                    <a:pt x="1" y="412"/>
                  </a:moveTo>
                  <a:lnTo>
                    <a:pt x="1" y="1457"/>
                  </a:lnTo>
                  <a:lnTo>
                    <a:pt x="173" y="1457"/>
                  </a:lnTo>
                  <a:lnTo>
                    <a:pt x="173" y="412"/>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5" name="Google Shape;495;g11fc49ee2e3_0_7"/>
            <p:cNvSpPr/>
            <p:nvPr/>
          </p:nvSpPr>
          <p:spPr>
            <a:xfrm>
              <a:off x="2164325" y="1964725"/>
              <a:ext cx="23500" cy="37150"/>
            </a:xfrm>
            <a:custGeom>
              <a:rect b="b" l="l" r="r" t="t"/>
              <a:pathLst>
                <a:path extrusionOk="0" h="1486" w="940">
                  <a:moveTo>
                    <a:pt x="470" y="527"/>
                  </a:moveTo>
                  <a:cubicBezTo>
                    <a:pt x="565" y="527"/>
                    <a:pt x="633" y="566"/>
                    <a:pt x="690" y="633"/>
                  </a:cubicBezTo>
                  <a:cubicBezTo>
                    <a:pt x="738" y="709"/>
                    <a:pt x="767" y="805"/>
                    <a:pt x="767" y="930"/>
                  </a:cubicBezTo>
                  <a:cubicBezTo>
                    <a:pt x="767" y="1064"/>
                    <a:pt x="738" y="1160"/>
                    <a:pt x="690" y="1236"/>
                  </a:cubicBezTo>
                  <a:cubicBezTo>
                    <a:pt x="633" y="1303"/>
                    <a:pt x="565" y="1342"/>
                    <a:pt x="470" y="1342"/>
                  </a:cubicBezTo>
                  <a:cubicBezTo>
                    <a:pt x="383" y="1342"/>
                    <a:pt x="307" y="1303"/>
                    <a:pt x="259" y="1236"/>
                  </a:cubicBezTo>
                  <a:cubicBezTo>
                    <a:pt x="201" y="1160"/>
                    <a:pt x="182" y="1064"/>
                    <a:pt x="182" y="930"/>
                  </a:cubicBezTo>
                  <a:cubicBezTo>
                    <a:pt x="182" y="805"/>
                    <a:pt x="201" y="709"/>
                    <a:pt x="259" y="633"/>
                  </a:cubicBezTo>
                  <a:cubicBezTo>
                    <a:pt x="307" y="566"/>
                    <a:pt x="383" y="527"/>
                    <a:pt x="470" y="527"/>
                  </a:cubicBezTo>
                  <a:close/>
                  <a:moveTo>
                    <a:pt x="767" y="0"/>
                  </a:moveTo>
                  <a:lnTo>
                    <a:pt x="767" y="566"/>
                  </a:lnTo>
                  <a:cubicBezTo>
                    <a:pt x="728" y="508"/>
                    <a:pt x="680" y="460"/>
                    <a:pt x="623" y="432"/>
                  </a:cubicBezTo>
                  <a:cubicBezTo>
                    <a:pt x="575" y="403"/>
                    <a:pt x="508" y="384"/>
                    <a:pt x="431" y="384"/>
                  </a:cubicBezTo>
                  <a:cubicBezTo>
                    <a:pt x="307" y="384"/>
                    <a:pt x="201" y="432"/>
                    <a:pt x="115" y="537"/>
                  </a:cubicBezTo>
                  <a:cubicBezTo>
                    <a:pt x="39" y="633"/>
                    <a:pt x="0" y="767"/>
                    <a:pt x="0" y="930"/>
                  </a:cubicBezTo>
                  <a:cubicBezTo>
                    <a:pt x="0" y="1102"/>
                    <a:pt x="39" y="1236"/>
                    <a:pt x="115" y="1332"/>
                  </a:cubicBezTo>
                  <a:cubicBezTo>
                    <a:pt x="201" y="1437"/>
                    <a:pt x="307" y="1485"/>
                    <a:pt x="431" y="1485"/>
                  </a:cubicBezTo>
                  <a:cubicBezTo>
                    <a:pt x="508" y="1485"/>
                    <a:pt x="575" y="1466"/>
                    <a:pt x="623" y="1437"/>
                  </a:cubicBezTo>
                  <a:cubicBezTo>
                    <a:pt x="680" y="1409"/>
                    <a:pt x="728" y="1361"/>
                    <a:pt x="767" y="1303"/>
                  </a:cubicBezTo>
                  <a:lnTo>
                    <a:pt x="767" y="1457"/>
                  </a:lnTo>
                  <a:lnTo>
                    <a:pt x="939" y="1457"/>
                  </a:lnTo>
                  <a:lnTo>
                    <a:pt x="93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 name="Google Shape;496;g11fc49ee2e3_0_7"/>
            <p:cNvSpPr/>
            <p:nvPr/>
          </p:nvSpPr>
          <p:spPr>
            <a:xfrm>
              <a:off x="2198800" y="1966150"/>
              <a:ext cx="26850" cy="35725"/>
            </a:xfrm>
            <a:custGeom>
              <a:rect b="b" l="l" r="r" t="t"/>
              <a:pathLst>
                <a:path extrusionOk="0" h="1429" w="1074">
                  <a:moveTo>
                    <a:pt x="1" y="1"/>
                  </a:moveTo>
                  <a:lnTo>
                    <a:pt x="1" y="873"/>
                  </a:lnTo>
                  <a:cubicBezTo>
                    <a:pt x="1" y="1055"/>
                    <a:pt x="49" y="1198"/>
                    <a:pt x="135" y="1285"/>
                  </a:cubicBezTo>
                  <a:cubicBezTo>
                    <a:pt x="231" y="1380"/>
                    <a:pt x="365" y="1428"/>
                    <a:pt x="537" y="1428"/>
                  </a:cubicBezTo>
                  <a:cubicBezTo>
                    <a:pt x="710" y="1428"/>
                    <a:pt x="844" y="1380"/>
                    <a:pt x="940" y="1285"/>
                  </a:cubicBezTo>
                  <a:cubicBezTo>
                    <a:pt x="1026" y="1198"/>
                    <a:pt x="1074" y="1055"/>
                    <a:pt x="1074" y="873"/>
                  </a:cubicBezTo>
                  <a:lnTo>
                    <a:pt x="1074" y="1"/>
                  </a:lnTo>
                  <a:lnTo>
                    <a:pt x="882" y="1"/>
                  </a:lnTo>
                  <a:lnTo>
                    <a:pt x="882" y="854"/>
                  </a:lnTo>
                  <a:cubicBezTo>
                    <a:pt x="882" y="997"/>
                    <a:pt x="853" y="1112"/>
                    <a:pt x="806" y="1179"/>
                  </a:cubicBezTo>
                  <a:cubicBezTo>
                    <a:pt x="748" y="1237"/>
                    <a:pt x="662" y="1275"/>
                    <a:pt x="537" y="1275"/>
                  </a:cubicBezTo>
                  <a:cubicBezTo>
                    <a:pt x="413" y="1275"/>
                    <a:pt x="327" y="1237"/>
                    <a:pt x="279" y="1179"/>
                  </a:cubicBezTo>
                  <a:cubicBezTo>
                    <a:pt x="221" y="1112"/>
                    <a:pt x="192" y="997"/>
                    <a:pt x="192" y="854"/>
                  </a:cubicBez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 name="Google Shape;497;g11fc49ee2e3_0_7"/>
            <p:cNvSpPr/>
            <p:nvPr/>
          </p:nvSpPr>
          <p:spPr>
            <a:xfrm>
              <a:off x="2234975" y="1974300"/>
              <a:ext cx="20150" cy="27575"/>
            </a:xfrm>
            <a:custGeom>
              <a:rect b="b" l="l" r="r" t="t"/>
              <a:pathLst>
                <a:path extrusionOk="0" h="1103" w="806">
                  <a:moveTo>
                    <a:pt x="412" y="1"/>
                  </a:moveTo>
                  <a:cubicBezTo>
                    <a:pt x="288" y="1"/>
                    <a:pt x="182" y="29"/>
                    <a:pt x="115" y="77"/>
                  </a:cubicBezTo>
                  <a:cubicBezTo>
                    <a:pt x="48" y="135"/>
                    <a:pt x="10" y="211"/>
                    <a:pt x="10" y="307"/>
                  </a:cubicBezTo>
                  <a:cubicBezTo>
                    <a:pt x="10" y="393"/>
                    <a:pt x="39" y="451"/>
                    <a:pt x="87" y="499"/>
                  </a:cubicBezTo>
                  <a:cubicBezTo>
                    <a:pt x="135" y="547"/>
                    <a:pt x="211" y="585"/>
                    <a:pt x="317" y="604"/>
                  </a:cubicBezTo>
                  <a:lnTo>
                    <a:pt x="374" y="614"/>
                  </a:lnTo>
                  <a:cubicBezTo>
                    <a:pt x="479" y="643"/>
                    <a:pt x="547" y="662"/>
                    <a:pt x="585" y="690"/>
                  </a:cubicBezTo>
                  <a:cubicBezTo>
                    <a:pt x="614" y="719"/>
                    <a:pt x="633" y="748"/>
                    <a:pt x="633" y="796"/>
                  </a:cubicBezTo>
                  <a:cubicBezTo>
                    <a:pt x="633" y="853"/>
                    <a:pt x="604" y="892"/>
                    <a:pt x="566" y="920"/>
                  </a:cubicBezTo>
                  <a:cubicBezTo>
                    <a:pt x="518" y="940"/>
                    <a:pt x="460" y="959"/>
                    <a:pt x="374" y="959"/>
                  </a:cubicBezTo>
                  <a:cubicBezTo>
                    <a:pt x="317" y="959"/>
                    <a:pt x="259" y="949"/>
                    <a:pt x="192" y="930"/>
                  </a:cubicBezTo>
                  <a:cubicBezTo>
                    <a:pt x="135" y="920"/>
                    <a:pt x="67" y="892"/>
                    <a:pt x="0" y="853"/>
                  </a:cubicBezTo>
                  <a:lnTo>
                    <a:pt x="0" y="1035"/>
                  </a:lnTo>
                  <a:cubicBezTo>
                    <a:pt x="67" y="1054"/>
                    <a:pt x="135" y="1074"/>
                    <a:pt x="192" y="1083"/>
                  </a:cubicBezTo>
                  <a:cubicBezTo>
                    <a:pt x="259" y="1093"/>
                    <a:pt x="317" y="1102"/>
                    <a:pt x="374" y="1102"/>
                  </a:cubicBezTo>
                  <a:cubicBezTo>
                    <a:pt x="508" y="1102"/>
                    <a:pt x="614" y="1074"/>
                    <a:pt x="690" y="1016"/>
                  </a:cubicBezTo>
                  <a:cubicBezTo>
                    <a:pt x="767" y="959"/>
                    <a:pt x="805" y="882"/>
                    <a:pt x="805" y="786"/>
                  </a:cubicBezTo>
                  <a:cubicBezTo>
                    <a:pt x="805" y="700"/>
                    <a:pt x="776" y="633"/>
                    <a:pt x="729" y="585"/>
                  </a:cubicBezTo>
                  <a:cubicBezTo>
                    <a:pt x="681" y="537"/>
                    <a:pt x="594" y="499"/>
                    <a:pt x="470" y="470"/>
                  </a:cubicBezTo>
                  <a:lnTo>
                    <a:pt x="412" y="460"/>
                  </a:lnTo>
                  <a:cubicBezTo>
                    <a:pt x="317" y="441"/>
                    <a:pt x="259" y="422"/>
                    <a:pt x="221" y="393"/>
                  </a:cubicBezTo>
                  <a:cubicBezTo>
                    <a:pt x="192" y="374"/>
                    <a:pt x="182" y="346"/>
                    <a:pt x="182" y="298"/>
                  </a:cubicBezTo>
                  <a:cubicBezTo>
                    <a:pt x="182" y="250"/>
                    <a:pt x="202" y="211"/>
                    <a:pt x="240" y="183"/>
                  </a:cubicBezTo>
                  <a:cubicBezTo>
                    <a:pt x="288" y="154"/>
                    <a:pt x="345" y="144"/>
                    <a:pt x="432" y="144"/>
                  </a:cubicBezTo>
                  <a:cubicBezTo>
                    <a:pt x="489" y="144"/>
                    <a:pt x="547" y="154"/>
                    <a:pt x="594" y="163"/>
                  </a:cubicBezTo>
                  <a:cubicBezTo>
                    <a:pt x="652" y="173"/>
                    <a:pt x="700" y="192"/>
                    <a:pt x="748" y="221"/>
                  </a:cubicBezTo>
                  <a:lnTo>
                    <a:pt x="748" y="58"/>
                  </a:lnTo>
                  <a:cubicBezTo>
                    <a:pt x="700" y="39"/>
                    <a:pt x="652" y="20"/>
                    <a:pt x="594" y="20"/>
                  </a:cubicBezTo>
                  <a:cubicBezTo>
                    <a:pt x="537" y="10"/>
                    <a:pt x="479" y="1"/>
                    <a:pt x="41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8" name="Google Shape;498;g11fc49ee2e3_0_7"/>
            <p:cNvSpPr/>
            <p:nvPr/>
          </p:nvSpPr>
          <p:spPr>
            <a:xfrm>
              <a:off x="2260850" y="1974300"/>
              <a:ext cx="24200" cy="27575"/>
            </a:xfrm>
            <a:custGeom>
              <a:rect b="b" l="l" r="r" t="t"/>
              <a:pathLst>
                <a:path extrusionOk="0" h="1103" w="968">
                  <a:moveTo>
                    <a:pt x="517" y="144"/>
                  </a:moveTo>
                  <a:cubicBezTo>
                    <a:pt x="604" y="144"/>
                    <a:pt x="671" y="173"/>
                    <a:pt x="719" y="231"/>
                  </a:cubicBezTo>
                  <a:cubicBezTo>
                    <a:pt x="767" y="288"/>
                    <a:pt x="795" y="365"/>
                    <a:pt x="795" y="460"/>
                  </a:cubicBezTo>
                  <a:lnTo>
                    <a:pt x="182" y="460"/>
                  </a:lnTo>
                  <a:cubicBezTo>
                    <a:pt x="192" y="355"/>
                    <a:pt x="230" y="278"/>
                    <a:pt x="288" y="231"/>
                  </a:cubicBezTo>
                  <a:cubicBezTo>
                    <a:pt x="345" y="173"/>
                    <a:pt x="422" y="144"/>
                    <a:pt x="517" y="144"/>
                  </a:cubicBezTo>
                  <a:close/>
                  <a:moveTo>
                    <a:pt x="508" y="1"/>
                  </a:moveTo>
                  <a:cubicBezTo>
                    <a:pt x="355" y="1"/>
                    <a:pt x="230" y="49"/>
                    <a:pt x="134" y="154"/>
                  </a:cubicBezTo>
                  <a:cubicBezTo>
                    <a:pt x="48" y="250"/>
                    <a:pt x="0" y="393"/>
                    <a:pt x="0" y="556"/>
                  </a:cubicBezTo>
                  <a:cubicBezTo>
                    <a:pt x="0" y="729"/>
                    <a:pt x="48" y="853"/>
                    <a:pt x="144" y="959"/>
                  </a:cubicBezTo>
                  <a:cubicBezTo>
                    <a:pt x="240" y="1054"/>
                    <a:pt x="374" y="1102"/>
                    <a:pt x="546" y="1102"/>
                  </a:cubicBezTo>
                  <a:cubicBezTo>
                    <a:pt x="613" y="1102"/>
                    <a:pt x="671" y="1093"/>
                    <a:pt x="738" y="1083"/>
                  </a:cubicBezTo>
                  <a:cubicBezTo>
                    <a:pt x="805" y="1064"/>
                    <a:pt x="872" y="1045"/>
                    <a:pt x="929" y="1016"/>
                  </a:cubicBezTo>
                  <a:lnTo>
                    <a:pt x="929" y="853"/>
                  </a:lnTo>
                  <a:cubicBezTo>
                    <a:pt x="872" y="892"/>
                    <a:pt x="805" y="911"/>
                    <a:pt x="747" y="930"/>
                  </a:cubicBezTo>
                  <a:cubicBezTo>
                    <a:pt x="680" y="949"/>
                    <a:pt x="623" y="959"/>
                    <a:pt x="556" y="959"/>
                  </a:cubicBezTo>
                  <a:cubicBezTo>
                    <a:pt x="441" y="959"/>
                    <a:pt x="345" y="920"/>
                    <a:pt x="288" y="863"/>
                  </a:cubicBezTo>
                  <a:cubicBezTo>
                    <a:pt x="220" y="796"/>
                    <a:pt x="182" y="710"/>
                    <a:pt x="182" y="595"/>
                  </a:cubicBezTo>
                  <a:lnTo>
                    <a:pt x="968" y="595"/>
                  </a:lnTo>
                  <a:lnTo>
                    <a:pt x="968" y="508"/>
                  </a:lnTo>
                  <a:cubicBezTo>
                    <a:pt x="968" y="355"/>
                    <a:pt x="929" y="231"/>
                    <a:pt x="843" y="135"/>
                  </a:cubicBezTo>
                  <a:cubicBezTo>
                    <a:pt x="767" y="49"/>
                    <a:pt x="652" y="1"/>
                    <a:pt x="50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9" name="Google Shape;499;g11fc49ee2e3_0_7"/>
            <p:cNvSpPr/>
            <p:nvPr/>
          </p:nvSpPr>
          <p:spPr>
            <a:xfrm>
              <a:off x="2291725" y="1974300"/>
              <a:ext cx="15375" cy="26850"/>
            </a:xfrm>
            <a:custGeom>
              <a:rect b="b" l="l" r="r" t="t"/>
              <a:pathLst>
                <a:path extrusionOk="0" h="1074" w="615">
                  <a:moveTo>
                    <a:pt x="528" y="1"/>
                  </a:moveTo>
                  <a:cubicBezTo>
                    <a:pt x="451" y="1"/>
                    <a:pt x="375" y="20"/>
                    <a:pt x="317" y="49"/>
                  </a:cubicBezTo>
                  <a:cubicBezTo>
                    <a:pt x="260" y="77"/>
                    <a:pt x="212" y="125"/>
                    <a:pt x="173" y="192"/>
                  </a:cubicBezTo>
                  <a:lnTo>
                    <a:pt x="173" y="29"/>
                  </a:lnTo>
                  <a:lnTo>
                    <a:pt x="1" y="29"/>
                  </a:lnTo>
                  <a:lnTo>
                    <a:pt x="1" y="1074"/>
                  </a:lnTo>
                  <a:lnTo>
                    <a:pt x="173" y="1074"/>
                  </a:lnTo>
                  <a:lnTo>
                    <a:pt x="173" y="518"/>
                  </a:lnTo>
                  <a:cubicBezTo>
                    <a:pt x="173" y="403"/>
                    <a:pt x="202" y="317"/>
                    <a:pt x="260" y="250"/>
                  </a:cubicBezTo>
                  <a:cubicBezTo>
                    <a:pt x="308" y="183"/>
                    <a:pt x="384" y="154"/>
                    <a:pt x="480" y="154"/>
                  </a:cubicBezTo>
                  <a:cubicBezTo>
                    <a:pt x="509" y="154"/>
                    <a:pt x="528" y="154"/>
                    <a:pt x="557" y="163"/>
                  </a:cubicBezTo>
                  <a:cubicBezTo>
                    <a:pt x="576" y="163"/>
                    <a:pt x="595" y="173"/>
                    <a:pt x="614" y="183"/>
                  </a:cubicBezTo>
                  <a:lnTo>
                    <a:pt x="614" y="10"/>
                  </a:lnTo>
                  <a:cubicBezTo>
                    <a:pt x="605" y="10"/>
                    <a:pt x="585" y="1"/>
                    <a:pt x="56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0" name="Google Shape;500;g11fc49ee2e3_0_7"/>
            <p:cNvSpPr/>
            <p:nvPr/>
          </p:nvSpPr>
          <p:spPr>
            <a:xfrm>
              <a:off x="2322625" y="1966150"/>
              <a:ext cx="4825" cy="35000"/>
            </a:xfrm>
            <a:custGeom>
              <a:rect b="b" l="l" r="r" t="t"/>
              <a:pathLst>
                <a:path extrusionOk="0" h="1400" w="193">
                  <a:moveTo>
                    <a:pt x="1" y="1"/>
                  </a:moveTo>
                  <a:lnTo>
                    <a:pt x="1" y="1400"/>
                  </a:lnTo>
                  <a:lnTo>
                    <a:pt x="192" y="1400"/>
                  </a:ln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1" name="Google Shape;501;g11fc49ee2e3_0_7"/>
            <p:cNvSpPr/>
            <p:nvPr/>
          </p:nvSpPr>
          <p:spPr>
            <a:xfrm>
              <a:off x="2337725" y="1966150"/>
              <a:ext cx="26600" cy="35000"/>
            </a:xfrm>
            <a:custGeom>
              <a:rect b="b" l="l" r="r" t="t"/>
              <a:pathLst>
                <a:path extrusionOk="0" h="1400" w="1064">
                  <a:moveTo>
                    <a:pt x="0" y="1"/>
                  </a:moveTo>
                  <a:lnTo>
                    <a:pt x="0" y="1400"/>
                  </a:lnTo>
                  <a:lnTo>
                    <a:pt x="182" y="1400"/>
                  </a:lnTo>
                  <a:lnTo>
                    <a:pt x="182" y="231"/>
                  </a:lnTo>
                  <a:lnTo>
                    <a:pt x="805" y="1400"/>
                  </a:lnTo>
                  <a:lnTo>
                    <a:pt x="1064" y="1400"/>
                  </a:lnTo>
                  <a:lnTo>
                    <a:pt x="1064" y="1"/>
                  </a:lnTo>
                  <a:lnTo>
                    <a:pt x="872" y="1"/>
                  </a:lnTo>
                  <a:lnTo>
                    <a:pt x="872" y="1170"/>
                  </a:lnTo>
                  <a:lnTo>
                    <a:pt x="25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2" name="Google Shape;502;g11fc49ee2e3_0_7"/>
            <p:cNvSpPr/>
            <p:nvPr/>
          </p:nvSpPr>
          <p:spPr>
            <a:xfrm>
              <a:off x="2373650" y="1966150"/>
              <a:ext cx="29475" cy="35000"/>
            </a:xfrm>
            <a:custGeom>
              <a:rect b="b" l="l" r="r" t="t"/>
              <a:pathLst>
                <a:path extrusionOk="0" h="1400" w="1179">
                  <a:moveTo>
                    <a:pt x="0" y="1"/>
                  </a:moveTo>
                  <a:lnTo>
                    <a:pt x="0" y="164"/>
                  </a:lnTo>
                  <a:lnTo>
                    <a:pt x="499" y="164"/>
                  </a:lnTo>
                  <a:lnTo>
                    <a:pt x="499" y="1400"/>
                  </a:lnTo>
                  <a:lnTo>
                    <a:pt x="681" y="1400"/>
                  </a:lnTo>
                  <a:lnTo>
                    <a:pt x="681" y="164"/>
                  </a:lnTo>
                  <a:lnTo>
                    <a:pt x="1179" y="164"/>
                  </a:lnTo>
                  <a:lnTo>
                    <a:pt x="117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3" name="Google Shape;503;g11fc49ee2e3_0_7"/>
            <p:cNvSpPr/>
            <p:nvPr/>
          </p:nvSpPr>
          <p:spPr>
            <a:xfrm>
              <a:off x="1926975" y="2083050"/>
              <a:ext cx="9125" cy="34975"/>
            </a:xfrm>
            <a:custGeom>
              <a:rect b="b" l="l" r="r" t="t"/>
              <a:pathLst>
                <a:path extrusionOk="0" h="1399" w="365">
                  <a:moveTo>
                    <a:pt x="0" y="0"/>
                  </a:moveTo>
                  <a:lnTo>
                    <a:pt x="0" y="1399"/>
                  </a:lnTo>
                  <a:lnTo>
                    <a:pt x="364" y="1399"/>
                  </a:lnTo>
                  <a:lnTo>
                    <a:pt x="364"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4" name="Google Shape;504;g11fc49ee2e3_0_7"/>
            <p:cNvSpPr/>
            <p:nvPr/>
          </p:nvSpPr>
          <p:spPr>
            <a:xfrm>
              <a:off x="1942525" y="2090950"/>
              <a:ext cx="26375" cy="27075"/>
            </a:xfrm>
            <a:custGeom>
              <a:rect b="b" l="l" r="r" t="t"/>
              <a:pathLst>
                <a:path extrusionOk="0" h="1083" w="1055">
                  <a:moveTo>
                    <a:pt x="691" y="0"/>
                  </a:moveTo>
                  <a:cubicBezTo>
                    <a:pt x="614" y="0"/>
                    <a:pt x="557" y="19"/>
                    <a:pt x="499" y="48"/>
                  </a:cubicBezTo>
                  <a:cubicBezTo>
                    <a:pt x="442" y="77"/>
                    <a:pt x="384" y="125"/>
                    <a:pt x="336" y="182"/>
                  </a:cubicBezTo>
                  <a:lnTo>
                    <a:pt x="336" y="29"/>
                  </a:lnTo>
                  <a:lnTo>
                    <a:pt x="1" y="29"/>
                  </a:lnTo>
                  <a:lnTo>
                    <a:pt x="1" y="1083"/>
                  </a:lnTo>
                  <a:lnTo>
                    <a:pt x="336" y="1083"/>
                  </a:lnTo>
                  <a:lnTo>
                    <a:pt x="336" y="565"/>
                  </a:lnTo>
                  <a:cubicBezTo>
                    <a:pt x="336" y="470"/>
                    <a:pt x="355" y="393"/>
                    <a:pt x="394" y="336"/>
                  </a:cubicBezTo>
                  <a:cubicBezTo>
                    <a:pt x="432" y="288"/>
                    <a:pt x="489" y="259"/>
                    <a:pt x="566" y="259"/>
                  </a:cubicBezTo>
                  <a:cubicBezTo>
                    <a:pt x="595" y="259"/>
                    <a:pt x="614" y="268"/>
                    <a:pt x="643" y="278"/>
                  </a:cubicBezTo>
                  <a:cubicBezTo>
                    <a:pt x="662" y="288"/>
                    <a:pt x="681" y="307"/>
                    <a:pt x="691" y="326"/>
                  </a:cubicBezTo>
                  <a:cubicBezTo>
                    <a:pt x="700" y="345"/>
                    <a:pt x="710" y="364"/>
                    <a:pt x="710" y="403"/>
                  </a:cubicBezTo>
                  <a:cubicBezTo>
                    <a:pt x="719" y="441"/>
                    <a:pt x="719" y="498"/>
                    <a:pt x="719" y="594"/>
                  </a:cubicBezTo>
                  <a:lnTo>
                    <a:pt x="719" y="977"/>
                  </a:lnTo>
                  <a:lnTo>
                    <a:pt x="719" y="1083"/>
                  </a:lnTo>
                  <a:lnTo>
                    <a:pt x="1055" y="1083"/>
                  </a:lnTo>
                  <a:lnTo>
                    <a:pt x="1055" y="441"/>
                  </a:lnTo>
                  <a:cubicBezTo>
                    <a:pt x="1055" y="297"/>
                    <a:pt x="1026" y="192"/>
                    <a:pt x="959" y="115"/>
                  </a:cubicBezTo>
                  <a:cubicBezTo>
                    <a:pt x="901" y="39"/>
                    <a:pt x="806" y="0"/>
                    <a:pt x="691"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5" name="Google Shape;505;g11fc49ee2e3_0_7"/>
            <p:cNvSpPr/>
            <p:nvPr/>
          </p:nvSpPr>
          <p:spPr>
            <a:xfrm>
              <a:off x="1972000" y="2081600"/>
              <a:ext cx="28050" cy="36900"/>
            </a:xfrm>
            <a:custGeom>
              <a:rect b="b" l="l" r="r" t="t"/>
              <a:pathLst>
                <a:path extrusionOk="0" h="1476" w="1122">
                  <a:moveTo>
                    <a:pt x="565" y="623"/>
                  </a:moveTo>
                  <a:cubicBezTo>
                    <a:pt x="633" y="623"/>
                    <a:pt x="690" y="652"/>
                    <a:pt x="728" y="700"/>
                  </a:cubicBezTo>
                  <a:cubicBezTo>
                    <a:pt x="767" y="757"/>
                    <a:pt x="786" y="825"/>
                    <a:pt x="786" y="930"/>
                  </a:cubicBezTo>
                  <a:cubicBezTo>
                    <a:pt x="786" y="1026"/>
                    <a:pt x="767" y="1102"/>
                    <a:pt x="728" y="1160"/>
                  </a:cubicBezTo>
                  <a:cubicBezTo>
                    <a:pt x="690" y="1208"/>
                    <a:pt x="633" y="1236"/>
                    <a:pt x="565" y="1236"/>
                  </a:cubicBezTo>
                  <a:cubicBezTo>
                    <a:pt x="489" y="1236"/>
                    <a:pt x="441" y="1208"/>
                    <a:pt x="403" y="1160"/>
                  </a:cubicBezTo>
                  <a:cubicBezTo>
                    <a:pt x="364" y="1102"/>
                    <a:pt x="345" y="1026"/>
                    <a:pt x="345" y="930"/>
                  </a:cubicBezTo>
                  <a:cubicBezTo>
                    <a:pt x="345" y="825"/>
                    <a:pt x="364" y="757"/>
                    <a:pt x="403" y="700"/>
                  </a:cubicBezTo>
                  <a:cubicBezTo>
                    <a:pt x="441" y="652"/>
                    <a:pt x="489" y="623"/>
                    <a:pt x="565" y="623"/>
                  </a:cubicBezTo>
                  <a:close/>
                  <a:moveTo>
                    <a:pt x="786" y="1"/>
                  </a:moveTo>
                  <a:lnTo>
                    <a:pt x="786" y="556"/>
                  </a:lnTo>
                  <a:cubicBezTo>
                    <a:pt x="738" y="499"/>
                    <a:pt x="690" y="451"/>
                    <a:pt x="633" y="422"/>
                  </a:cubicBezTo>
                  <a:cubicBezTo>
                    <a:pt x="575" y="393"/>
                    <a:pt x="508" y="374"/>
                    <a:pt x="441" y="374"/>
                  </a:cubicBezTo>
                  <a:cubicBezTo>
                    <a:pt x="307" y="374"/>
                    <a:pt x="201" y="432"/>
                    <a:pt x="125" y="537"/>
                  </a:cubicBezTo>
                  <a:cubicBezTo>
                    <a:pt x="39" y="633"/>
                    <a:pt x="0" y="767"/>
                    <a:pt x="0" y="930"/>
                  </a:cubicBezTo>
                  <a:cubicBezTo>
                    <a:pt x="0" y="1093"/>
                    <a:pt x="39" y="1227"/>
                    <a:pt x="125" y="1323"/>
                  </a:cubicBezTo>
                  <a:cubicBezTo>
                    <a:pt x="201" y="1428"/>
                    <a:pt x="307" y="1476"/>
                    <a:pt x="441" y="1476"/>
                  </a:cubicBezTo>
                  <a:cubicBezTo>
                    <a:pt x="518" y="1476"/>
                    <a:pt x="575" y="1466"/>
                    <a:pt x="633" y="1438"/>
                  </a:cubicBezTo>
                  <a:cubicBezTo>
                    <a:pt x="690" y="1409"/>
                    <a:pt x="738" y="1361"/>
                    <a:pt x="786" y="1304"/>
                  </a:cubicBezTo>
                  <a:lnTo>
                    <a:pt x="786" y="1457"/>
                  </a:lnTo>
                  <a:lnTo>
                    <a:pt x="1121" y="1457"/>
                  </a:lnTo>
                  <a:lnTo>
                    <a:pt x="1121"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 name="Google Shape;506;g11fc49ee2e3_0_7"/>
            <p:cNvSpPr/>
            <p:nvPr/>
          </p:nvSpPr>
          <p:spPr>
            <a:xfrm>
              <a:off x="2005525" y="2090950"/>
              <a:ext cx="28050" cy="27550"/>
            </a:xfrm>
            <a:custGeom>
              <a:rect b="b" l="l" r="r" t="t"/>
              <a:pathLst>
                <a:path extrusionOk="0" h="1102" w="1122">
                  <a:moveTo>
                    <a:pt x="575" y="230"/>
                  </a:moveTo>
                  <a:cubicBezTo>
                    <a:pt x="642" y="230"/>
                    <a:pt x="690" y="249"/>
                    <a:pt x="719" y="288"/>
                  </a:cubicBezTo>
                  <a:cubicBezTo>
                    <a:pt x="757" y="326"/>
                    <a:pt x="777" y="374"/>
                    <a:pt x="777" y="441"/>
                  </a:cubicBezTo>
                  <a:lnTo>
                    <a:pt x="345" y="441"/>
                  </a:lnTo>
                  <a:cubicBezTo>
                    <a:pt x="355" y="374"/>
                    <a:pt x="384" y="316"/>
                    <a:pt x="422" y="278"/>
                  </a:cubicBezTo>
                  <a:cubicBezTo>
                    <a:pt x="460" y="249"/>
                    <a:pt x="518" y="230"/>
                    <a:pt x="575" y="230"/>
                  </a:cubicBezTo>
                  <a:close/>
                  <a:moveTo>
                    <a:pt x="585" y="0"/>
                  </a:moveTo>
                  <a:cubicBezTo>
                    <a:pt x="403" y="0"/>
                    <a:pt x="259" y="58"/>
                    <a:pt x="154" y="154"/>
                  </a:cubicBezTo>
                  <a:cubicBezTo>
                    <a:pt x="48" y="249"/>
                    <a:pt x="0" y="383"/>
                    <a:pt x="0" y="556"/>
                  </a:cubicBezTo>
                  <a:cubicBezTo>
                    <a:pt x="0" y="728"/>
                    <a:pt x="48" y="862"/>
                    <a:pt x="154" y="958"/>
                  </a:cubicBezTo>
                  <a:cubicBezTo>
                    <a:pt x="259" y="1054"/>
                    <a:pt x="412" y="1102"/>
                    <a:pt x="604" y="1102"/>
                  </a:cubicBezTo>
                  <a:cubicBezTo>
                    <a:pt x="681" y="1102"/>
                    <a:pt x="757" y="1102"/>
                    <a:pt x="834" y="1083"/>
                  </a:cubicBezTo>
                  <a:cubicBezTo>
                    <a:pt x="920" y="1064"/>
                    <a:pt x="997" y="1044"/>
                    <a:pt x="1073" y="1016"/>
                  </a:cubicBezTo>
                  <a:lnTo>
                    <a:pt x="1073" y="757"/>
                  </a:lnTo>
                  <a:cubicBezTo>
                    <a:pt x="997" y="795"/>
                    <a:pt x="920" y="834"/>
                    <a:pt x="844" y="853"/>
                  </a:cubicBezTo>
                  <a:cubicBezTo>
                    <a:pt x="777" y="872"/>
                    <a:pt x="700" y="882"/>
                    <a:pt x="633" y="882"/>
                  </a:cubicBezTo>
                  <a:cubicBezTo>
                    <a:pt x="547" y="882"/>
                    <a:pt x="480" y="862"/>
                    <a:pt x="422" y="824"/>
                  </a:cubicBezTo>
                  <a:cubicBezTo>
                    <a:pt x="374" y="786"/>
                    <a:pt x="345" y="728"/>
                    <a:pt x="345" y="642"/>
                  </a:cubicBezTo>
                  <a:lnTo>
                    <a:pt x="1121" y="642"/>
                  </a:lnTo>
                  <a:lnTo>
                    <a:pt x="1121" y="556"/>
                  </a:lnTo>
                  <a:cubicBezTo>
                    <a:pt x="1121" y="383"/>
                    <a:pt x="1073" y="249"/>
                    <a:pt x="978" y="154"/>
                  </a:cubicBezTo>
                  <a:cubicBezTo>
                    <a:pt x="872" y="58"/>
                    <a:pt x="748" y="0"/>
                    <a:pt x="585"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7" name="Google Shape;507;g11fc49ee2e3_0_7"/>
            <p:cNvSpPr/>
            <p:nvPr/>
          </p:nvSpPr>
          <p:spPr>
            <a:xfrm>
              <a:off x="2034025" y="2091650"/>
              <a:ext cx="29250" cy="26375"/>
            </a:xfrm>
            <a:custGeom>
              <a:rect b="b" l="l" r="r" t="t"/>
              <a:pathLst>
                <a:path extrusionOk="0" h="1055" w="1170">
                  <a:moveTo>
                    <a:pt x="10" y="1"/>
                  </a:moveTo>
                  <a:lnTo>
                    <a:pt x="393" y="518"/>
                  </a:lnTo>
                  <a:lnTo>
                    <a:pt x="1" y="1055"/>
                  </a:lnTo>
                  <a:lnTo>
                    <a:pt x="355" y="1055"/>
                  </a:lnTo>
                  <a:lnTo>
                    <a:pt x="585" y="720"/>
                  </a:lnTo>
                  <a:lnTo>
                    <a:pt x="815" y="1055"/>
                  </a:lnTo>
                  <a:lnTo>
                    <a:pt x="1169" y="1055"/>
                  </a:lnTo>
                  <a:lnTo>
                    <a:pt x="777" y="509"/>
                  </a:lnTo>
                  <a:lnTo>
                    <a:pt x="1160" y="1"/>
                  </a:lnTo>
                  <a:lnTo>
                    <a:pt x="805" y="1"/>
                  </a:lnTo>
                  <a:lnTo>
                    <a:pt x="585" y="317"/>
                  </a:lnTo>
                  <a:lnTo>
                    <a:pt x="374"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 name="Google Shape;508;g11fc49ee2e3_0_7"/>
            <p:cNvSpPr/>
            <p:nvPr/>
          </p:nvSpPr>
          <p:spPr>
            <a:xfrm>
              <a:off x="2063475" y="2090950"/>
              <a:ext cx="28050" cy="27550"/>
            </a:xfrm>
            <a:custGeom>
              <a:rect b="b" l="l" r="r" t="t"/>
              <a:pathLst>
                <a:path extrusionOk="0" h="1102" w="1122">
                  <a:moveTo>
                    <a:pt x="576" y="230"/>
                  </a:moveTo>
                  <a:cubicBezTo>
                    <a:pt x="633" y="230"/>
                    <a:pt x="681" y="249"/>
                    <a:pt x="719" y="288"/>
                  </a:cubicBezTo>
                  <a:cubicBezTo>
                    <a:pt x="758" y="326"/>
                    <a:pt x="777" y="374"/>
                    <a:pt x="777" y="441"/>
                  </a:cubicBezTo>
                  <a:lnTo>
                    <a:pt x="346" y="441"/>
                  </a:lnTo>
                  <a:cubicBezTo>
                    <a:pt x="355" y="374"/>
                    <a:pt x="375" y="316"/>
                    <a:pt x="422" y="278"/>
                  </a:cubicBezTo>
                  <a:cubicBezTo>
                    <a:pt x="461" y="249"/>
                    <a:pt x="509" y="230"/>
                    <a:pt x="576" y="230"/>
                  </a:cubicBezTo>
                  <a:close/>
                  <a:moveTo>
                    <a:pt x="576" y="0"/>
                  </a:moveTo>
                  <a:cubicBezTo>
                    <a:pt x="394" y="0"/>
                    <a:pt x="260" y="58"/>
                    <a:pt x="154" y="154"/>
                  </a:cubicBezTo>
                  <a:cubicBezTo>
                    <a:pt x="49" y="249"/>
                    <a:pt x="1" y="383"/>
                    <a:pt x="1" y="556"/>
                  </a:cubicBezTo>
                  <a:cubicBezTo>
                    <a:pt x="1" y="728"/>
                    <a:pt x="49" y="862"/>
                    <a:pt x="154" y="958"/>
                  </a:cubicBezTo>
                  <a:cubicBezTo>
                    <a:pt x="260" y="1054"/>
                    <a:pt x="413" y="1102"/>
                    <a:pt x="595" y="1102"/>
                  </a:cubicBezTo>
                  <a:cubicBezTo>
                    <a:pt x="681" y="1102"/>
                    <a:pt x="758" y="1102"/>
                    <a:pt x="834" y="1083"/>
                  </a:cubicBezTo>
                  <a:cubicBezTo>
                    <a:pt x="911" y="1064"/>
                    <a:pt x="997" y="1044"/>
                    <a:pt x="1074" y="1016"/>
                  </a:cubicBezTo>
                  <a:lnTo>
                    <a:pt x="1074" y="757"/>
                  </a:lnTo>
                  <a:cubicBezTo>
                    <a:pt x="997" y="795"/>
                    <a:pt x="921" y="834"/>
                    <a:pt x="844" y="853"/>
                  </a:cubicBezTo>
                  <a:cubicBezTo>
                    <a:pt x="767" y="872"/>
                    <a:pt x="700" y="882"/>
                    <a:pt x="633" y="882"/>
                  </a:cubicBezTo>
                  <a:cubicBezTo>
                    <a:pt x="537" y="882"/>
                    <a:pt x="470" y="862"/>
                    <a:pt x="422" y="824"/>
                  </a:cubicBezTo>
                  <a:cubicBezTo>
                    <a:pt x="375" y="786"/>
                    <a:pt x="346" y="728"/>
                    <a:pt x="336" y="642"/>
                  </a:cubicBezTo>
                  <a:lnTo>
                    <a:pt x="1122" y="642"/>
                  </a:lnTo>
                  <a:lnTo>
                    <a:pt x="1122" y="556"/>
                  </a:lnTo>
                  <a:cubicBezTo>
                    <a:pt x="1122" y="383"/>
                    <a:pt x="1074" y="249"/>
                    <a:pt x="978" y="154"/>
                  </a:cubicBezTo>
                  <a:cubicBezTo>
                    <a:pt x="873" y="58"/>
                    <a:pt x="748" y="0"/>
                    <a:pt x="576"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 name="Google Shape;509;g11fc49ee2e3_0_7"/>
            <p:cNvSpPr/>
            <p:nvPr/>
          </p:nvSpPr>
          <p:spPr>
            <a:xfrm>
              <a:off x="2093675" y="2090950"/>
              <a:ext cx="23725" cy="27550"/>
            </a:xfrm>
            <a:custGeom>
              <a:rect b="b" l="l" r="r" t="t"/>
              <a:pathLst>
                <a:path extrusionOk="0" h="1102" w="949">
                  <a:moveTo>
                    <a:pt x="469" y="0"/>
                  </a:moveTo>
                  <a:cubicBezTo>
                    <a:pt x="307" y="0"/>
                    <a:pt x="192" y="29"/>
                    <a:pt x="115" y="86"/>
                  </a:cubicBezTo>
                  <a:cubicBezTo>
                    <a:pt x="38" y="134"/>
                    <a:pt x="0" y="221"/>
                    <a:pt x="0" y="336"/>
                  </a:cubicBezTo>
                  <a:cubicBezTo>
                    <a:pt x="0" y="431"/>
                    <a:pt x="29" y="508"/>
                    <a:pt x="96" y="565"/>
                  </a:cubicBezTo>
                  <a:cubicBezTo>
                    <a:pt x="153" y="613"/>
                    <a:pt x="259" y="652"/>
                    <a:pt x="402" y="671"/>
                  </a:cubicBezTo>
                  <a:lnTo>
                    <a:pt x="469" y="671"/>
                  </a:lnTo>
                  <a:cubicBezTo>
                    <a:pt x="537" y="680"/>
                    <a:pt x="575" y="690"/>
                    <a:pt x="604" y="709"/>
                  </a:cubicBezTo>
                  <a:cubicBezTo>
                    <a:pt x="623" y="719"/>
                    <a:pt x="632" y="748"/>
                    <a:pt x="632" y="776"/>
                  </a:cubicBezTo>
                  <a:cubicBezTo>
                    <a:pt x="632" y="815"/>
                    <a:pt x="623" y="834"/>
                    <a:pt x="584" y="853"/>
                  </a:cubicBezTo>
                  <a:cubicBezTo>
                    <a:pt x="556" y="872"/>
                    <a:pt x="508" y="882"/>
                    <a:pt x="441" y="882"/>
                  </a:cubicBezTo>
                  <a:cubicBezTo>
                    <a:pt x="364" y="882"/>
                    <a:pt x="297" y="872"/>
                    <a:pt x="220" y="862"/>
                  </a:cubicBezTo>
                  <a:cubicBezTo>
                    <a:pt x="153" y="843"/>
                    <a:pt x="86" y="815"/>
                    <a:pt x="19" y="786"/>
                  </a:cubicBezTo>
                  <a:lnTo>
                    <a:pt x="19" y="1035"/>
                  </a:lnTo>
                  <a:cubicBezTo>
                    <a:pt x="96" y="1064"/>
                    <a:pt x="172" y="1073"/>
                    <a:pt x="249" y="1092"/>
                  </a:cubicBezTo>
                  <a:cubicBezTo>
                    <a:pt x="316" y="1102"/>
                    <a:pt x="393" y="1102"/>
                    <a:pt x="460" y="1102"/>
                  </a:cubicBezTo>
                  <a:cubicBezTo>
                    <a:pt x="623" y="1102"/>
                    <a:pt x="747" y="1073"/>
                    <a:pt x="834" y="1025"/>
                  </a:cubicBezTo>
                  <a:cubicBezTo>
                    <a:pt x="910" y="968"/>
                    <a:pt x="948" y="882"/>
                    <a:pt x="948" y="767"/>
                  </a:cubicBezTo>
                  <a:cubicBezTo>
                    <a:pt x="948" y="661"/>
                    <a:pt x="920" y="585"/>
                    <a:pt x="862" y="537"/>
                  </a:cubicBezTo>
                  <a:cubicBezTo>
                    <a:pt x="805" y="489"/>
                    <a:pt x="690" y="451"/>
                    <a:pt x="517" y="431"/>
                  </a:cubicBezTo>
                  <a:lnTo>
                    <a:pt x="460" y="422"/>
                  </a:lnTo>
                  <a:cubicBezTo>
                    <a:pt x="402" y="412"/>
                    <a:pt x="355" y="403"/>
                    <a:pt x="335" y="383"/>
                  </a:cubicBezTo>
                  <a:cubicBezTo>
                    <a:pt x="307" y="374"/>
                    <a:pt x="297" y="355"/>
                    <a:pt x="297" y="326"/>
                  </a:cubicBezTo>
                  <a:cubicBezTo>
                    <a:pt x="297" y="288"/>
                    <a:pt x="316" y="268"/>
                    <a:pt x="345" y="249"/>
                  </a:cubicBezTo>
                  <a:cubicBezTo>
                    <a:pt x="374" y="240"/>
                    <a:pt x="422" y="230"/>
                    <a:pt x="489" y="230"/>
                  </a:cubicBezTo>
                  <a:cubicBezTo>
                    <a:pt x="546" y="230"/>
                    <a:pt x="613" y="240"/>
                    <a:pt x="671" y="249"/>
                  </a:cubicBezTo>
                  <a:cubicBezTo>
                    <a:pt x="738" y="268"/>
                    <a:pt x="814" y="288"/>
                    <a:pt x="881" y="316"/>
                  </a:cubicBezTo>
                  <a:lnTo>
                    <a:pt x="881" y="67"/>
                  </a:lnTo>
                  <a:cubicBezTo>
                    <a:pt x="805" y="39"/>
                    <a:pt x="728" y="29"/>
                    <a:pt x="661" y="19"/>
                  </a:cubicBezTo>
                  <a:cubicBezTo>
                    <a:pt x="594" y="10"/>
                    <a:pt x="527" y="0"/>
                    <a:pt x="469"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0" name="Google Shape;510;g11fc49ee2e3_0_7"/>
            <p:cNvSpPr/>
            <p:nvPr/>
          </p:nvSpPr>
          <p:spPr>
            <a:xfrm>
              <a:off x="1949250" y="1766900"/>
              <a:ext cx="40025" cy="69950"/>
            </a:xfrm>
            <a:custGeom>
              <a:rect b="b" l="l" r="r" t="t"/>
              <a:pathLst>
                <a:path extrusionOk="0" h="2798" w="1601">
                  <a:moveTo>
                    <a:pt x="795" y="211"/>
                  </a:moveTo>
                  <a:cubicBezTo>
                    <a:pt x="891" y="211"/>
                    <a:pt x="968" y="268"/>
                    <a:pt x="968" y="345"/>
                  </a:cubicBezTo>
                  <a:cubicBezTo>
                    <a:pt x="968" y="412"/>
                    <a:pt x="891" y="470"/>
                    <a:pt x="795" y="470"/>
                  </a:cubicBezTo>
                  <a:cubicBezTo>
                    <a:pt x="699" y="470"/>
                    <a:pt x="632" y="402"/>
                    <a:pt x="632" y="335"/>
                  </a:cubicBezTo>
                  <a:cubicBezTo>
                    <a:pt x="632" y="268"/>
                    <a:pt x="709" y="211"/>
                    <a:pt x="795" y="211"/>
                  </a:cubicBezTo>
                  <a:close/>
                  <a:moveTo>
                    <a:pt x="719" y="0"/>
                  </a:moveTo>
                  <a:cubicBezTo>
                    <a:pt x="690" y="0"/>
                    <a:pt x="652" y="10"/>
                    <a:pt x="623" y="10"/>
                  </a:cubicBezTo>
                  <a:cubicBezTo>
                    <a:pt x="297" y="77"/>
                    <a:pt x="58" y="268"/>
                    <a:pt x="10" y="527"/>
                  </a:cubicBezTo>
                  <a:cubicBezTo>
                    <a:pt x="10" y="537"/>
                    <a:pt x="0" y="546"/>
                    <a:pt x="0" y="546"/>
                  </a:cubicBezTo>
                  <a:lnTo>
                    <a:pt x="0" y="671"/>
                  </a:lnTo>
                  <a:cubicBezTo>
                    <a:pt x="10" y="699"/>
                    <a:pt x="10" y="719"/>
                    <a:pt x="19" y="747"/>
                  </a:cubicBezTo>
                  <a:cubicBezTo>
                    <a:pt x="77" y="929"/>
                    <a:pt x="211" y="1064"/>
                    <a:pt x="422" y="1150"/>
                  </a:cubicBezTo>
                  <a:cubicBezTo>
                    <a:pt x="479" y="1178"/>
                    <a:pt x="498" y="1198"/>
                    <a:pt x="489" y="1246"/>
                  </a:cubicBezTo>
                  <a:cubicBezTo>
                    <a:pt x="489" y="1696"/>
                    <a:pt x="498" y="2156"/>
                    <a:pt x="489" y="2606"/>
                  </a:cubicBezTo>
                  <a:cubicBezTo>
                    <a:pt x="489" y="2663"/>
                    <a:pt x="508" y="2692"/>
                    <a:pt x="575" y="2721"/>
                  </a:cubicBezTo>
                  <a:cubicBezTo>
                    <a:pt x="623" y="2740"/>
                    <a:pt x="671" y="2769"/>
                    <a:pt x="719" y="2798"/>
                  </a:cubicBezTo>
                  <a:lnTo>
                    <a:pt x="757" y="2798"/>
                  </a:lnTo>
                  <a:cubicBezTo>
                    <a:pt x="814" y="2769"/>
                    <a:pt x="872" y="2740"/>
                    <a:pt x="920" y="2711"/>
                  </a:cubicBezTo>
                  <a:cubicBezTo>
                    <a:pt x="1016" y="2663"/>
                    <a:pt x="1006" y="2539"/>
                    <a:pt x="920" y="2491"/>
                  </a:cubicBezTo>
                  <a:cubicBezTo>
                    <a:pt x="853" y="2462"/>
                    <a:pt x="834" y="2386"/>
                    <a:pt x="882" y="2347"/>
                  </a:cubicBezTo>
                  <a:cubicBezTo>
                    <a:pt x="901" y="2319"/>
                    <a:pt x="901" y="2309"/>
                    <a:pt x="882" y="2290"/>
                  </a:cubicBezTo>
                  <a:cubicBezTo>
                    <a:pt x="843" y="2261"/>
                    <a:pt x="853" y="2175"/>
                    <a:pt x="891" y="2146"/>
                  </a:cubicBezTo>
                  <a:cubicBezTo>
                    <a:pt x="901" y="2136"/>
                    <a:pt x="920" y="2127"/>
                    <a:pt x="929" y="2117"/>
                  </a:cubicBezTo>
                  <a:cubicBezTo>
                    <a:pt x="968" y="2089"/>
                    <a:pt x="987" y="2060"/>
                    <a:pt x="987" y="2022"/>
                  </a:cubicBezTo>
                  <a:cubicBezTo>
                    <a:pt x="987" y="1993"/>
                    <a:pt x="968" y="1954"/>
                    <a:pt x="1016" y="1935"/>
                  </a:cubicBezTo>
                  <a:cubicBezTo>
                    <a:pt x="1016" y="1926"/>
                    <a:pt x="1016" y="1916"/>
                    <a:pt x="1006" y="1907"/>
                  </a:cubicBezTo>
                  <a:cubicBezTo>
                    <a:pt x="977" y="1887"/>
                    <a:pt x="987" y="1868"/>
                    <a:pt x="987" y="1840"/>
                  </a:cubicBezTo>
                  <a:cubicBezTo>
                    <a:pt x="987" y="1801"/>
                    <a:pt x="977" y="1763"/>
                    <a:pt x="1025" y="1734"/>
                  </a:cubicBezTo>
                  <a:cubicBezTo>
                    <a:pt x="1025" y="1725"/>
                    <a:pt x="1025" y="1715"/>
                    <a:pt x="1025" y="1705"/>
                  </a:cubicBezTo>
                  <a:cubicBezTo>
                    <a:pt x="1016" y="1686"/>
                    <a:pt x="1006" y="1677"/>
                    <a:pt x="996" y="1667"/>
                  </a:cubicBezTo>
                  <a:cubicBezTo>
                    <a:pt x="977" y="1638"/>
                    <a:pt x="977" y="1610"/>
                    <a:pt x="1006" y="1581"/>
                  </a:cubicBezTo>
                  <a:cubicBezTo>
                    <a:pt x="1035" y="1562"/>
                    <a:pt x="1054" y="1533"/>
                    <a:pt x="1054" y="1495"/>
                  </a:cubicBezTo>
                  <a:cubicBezTo>
                    <a:pt x="1054" y="1466"/>
                    <a:pt x="1073" y="1447"/>
                    <a:pt x="1121" y="1437"/>
                  </a:cubicBezTo>
                  <a:cubicBezTo>
                    <a:pt x="1188" y="1418"/>
                    <a:pt x="1207" y="1380"/>
                    <a:pt x="1169" y="1332"/>
                  </a:cubicBezTo>
                  <a:cubicBezTo>
                    <a:pt x="1150" y="1313"/>
                    <a:pt x="1140" y="1293"/>
                    <a:pt x="1121" y="1265"/>
                  </a:cubicBezTo>
                  <a:cubicBezTo>
                    <a:pt x="1083" y="1217"/>
                    <a:pt x="1092" y="1188"/>
                    <a:pt x="1159" y="1159"/>
                  </a:cubicBezTo>
                  <a:cubicBezTo>
                    <a:pt x="1351" y="1083"/>
                    <a:pt x="1485" y="968"/>
                    <a:pt x="1552" y="814"/>
                  </a:cubicBezTo>
                  <a:cubicBezTo>
                    <a:pt x="1571" y="767"/>
                    <a:pt x="1581" y="719"/>
                    <a:pt x="1600" y="671"/>
                  </a:cubicBezTo>
                  <a:lnTo>
                    <a:pt x="1600" y="546"/>
                  </a:lnTo>
                  <a:cubicBezTo>
                    <a:pt x="1581" y="498"/>
                    <a:pt x="1571" y="450"/>
                    <a:pt x="1552" y="402"/>
                  </a:cubicBezTo>
                  <a:cubicBezTo>
                    <a:pt x="1437" y="182"/>
                    <a:pt x="1217" y="48"/>
                    <a:pt x="910" y="0"/>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1" name="Google Shape;511;g11fc49ee2e3_0_7"/>
            <p:cNvSpPr/>
            <p:nvPr/>
          </p:nvSpPr>
          <p:spPr>
            <a:xfrm>
              <a:off x="1941325" y="1859350"/>
              <a:ext cx="54650" cy="54625"/>
            </a:xfrm>
            <a:custGeom>
              <a:rect b="b" l="l" r="r" t="t"/>
              <a:pathLst>
                <a:path extrusionOk="0" h="2185" w="2186">
                  <a:moveTo>
                    <a:pt x="1093" y="0"/>
                  </a:moveTo>
                  <a:lnTo>
                    <a:pt x="1" y="1092"/>
                  </a:lnTo>
                  <a:lnTo>
                    <a:pt x="1093" y="2184"/>
                  </a:lnTo>
                  <a:lnTo>
                    <a:pt x="2185" y="1092"/>
                  </a:lnTo>
                  <a:lnTo>
                    <a:pt x="1093"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2" name="Google Shape;512;g11fc49ee2e3_0_7"/>
            <p:cNvSpPr/>
            <p:nvPr/>
          </p:nvSpPr>
          <p:spPr>
            <a:xfrm>
              <a:off x="1935825" y="1853100"/>
              <a:ext cx="65900" cy="65900"/>
            </a:xfrm>
            <a:custGeom>
              <a:rect b="b" l="l" r="r" t="t"/>
              <a:pathLst>
                <a:path extrusionOk="0" h="2636" w="2636">
                  <a:moveTo>
                    <a:pt x="1313" y="451"/>
                  </a:moveTo>
                  <a:lnTo>
                    <a:pt x="2185" y="1323"/>
                  </a:lnTo>
                  <a:lnTo>
                    <a:pt x="1313" y="2185"/>
                  </a:lnTo>
                  <a:lnTo>
                    <a:pt x="451" y="1323"/>
                  </a:lnTo>
                  <a:lnTo>
                    <a:pt x="1313" y="451"/>
                  </a:lnTo>
                  <a:close/>
                  <a:moveTo>
                    <a:pt x="1313" y="1"/>
                  </a:moveTo>
                  <a:lnTo>
                    <a:pt x="1" y="1323"/>
                  </a:lnTo>
                  <a:lnTo>
                    <a:pt x="1313" y="2636"/>
                  </a:lnTo>
                  <a:lnTo>
                    <a:pt x="2635" y="1323"/>
                  </a:lnTo>
                  <a:lnTo>
                    <a:pt x="1313" y="1"/>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3" name="Google Shape;513;g11fc49ee2e3_0_7"/>
            <p:cNvSpPr/>
            <p:nvPr/>
          </p:nvSpPr>
          <p:spPr>
            <a:xfrm>
              <a:off x="1935825" y="1935275"/>
              <a:ext cx="65900" cy="65875"/>
            </a:xfrm>
            <a:custGeom>
              <a:rect b="b" l="l" r="r" t="t"/>
              <a:pathLst>
                <a:path extrusionOk="0" h="2635" w="2636">
                  <a:moveTo>
                    <a:pt x="1313" y="0"/>
                  </a:moveTo>
                  <a:lnTo>
                    <a:pt x="1" y="1322"/>
                  </a:lnTo>
                  <a:lnTo>
                    <a:pt x="1313" y="2635"/>
                  </a:lnTo>
                  <a:lnTo>
                    <a:pt x="2635" y="1322"/>
                  </a:lnTo>
                  <a:lnTo>
                    <a:pt x="1313" y="0"/>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4" name="Google Shape;514;g11fc49ee2e3_0_7"/>
            <p:cNvSpPr/>
            <p:nvPr/>
          </p:nvSpPr>
          <p:spPr>
            <a:xfrm>
              <a:off x="1874275" y="1630850"/>
              <a:ext cx="607425" cy="564300"/>
            </a:xfrm>
            <a:custGeom>
              <a:rect b="b" l="l" r="r" t="t"/>
              <a:pathLst>
                <a:path extrusionOk="0" h="22572" w="24297">
                  <a:moveTo>
                    <a:pt x="22275" y="451"/>
                  </a:moveTo>
                  <a:cubicBezTo>
                    <a:pt x="23147" y="451"/>
                    <a:pt x="23846" y="1160"/>
                    <a:pt x="23846" y="2031"/>
                  </a:cubicBezTo>
                  <a:lnTo>
                    <a:pt x="23846" y="20550"/>
                  </a:lnTo>
                  <a:cubicBezTo>
                    <a:pt x="23846" y="21422"/>
                    <a:pt x="23147" y="22121"/>
                    <a:pt x="22275" y="22121"/>
                  </a:cubicBezTo>
                  <a:lnTo>
                    <a:pt x="2022" y="22121"/>
                  </a:lnTo>
                  <a:cubicBezTo>
                    <a:pt x="1160" y="22121"/>
                    <a:pt x="451" y="21422"/>
                    <a:pt x="451" y="20550"/>
                  </a:cubicBezTo>
                  <a:lnTo>
                    <a:pt x="451" y="2031"/>
                  </a:lnTo>
                  <a:cubicBezTo>
                    <a:pt x="451" y="1160"/>
                    <a:pt x="1160" y="451"/>
                    <a:pt x="2022" y="451"/>
                  </a:cubicBezTo>
                  <a:close/>
                  <a:moveTo>
                    <a:pt x="2022" y="0"/>
                  </a:moveTo>
                  <a:cubicBezTo>
                    <a:pt x="911" y="0"/>
                    <a:pt x="0" y="911"/>
                    <a:pt x="0" y="2031"/>
                  </a:cubicBezTo>
                  <a:lnTo>
                    <a:pt x="0" y="20550"/>
                  </a:lnTo>
                  <a:cubicBezTo>
                    <a:pt x="0" y="21662"/>
                    <a:pt x="911" y="22572"/>
                    <a:pt x="2022" y="22572"/>
                  </a:cubicBezTo>
                  <a:lnTo>
                    <a:pt x="22275" y="22572"/>
                  </a:lnTo>
                  <a:cubicBezTo>
                    <a:pt x="23386" y="22572"/>
                    <a:pt x="24296" y="21662"/>
                    <a:pt x="24296" y="20550"/>
                  </a:cubicBezTo>
                  <a:lnTo>
                    <a:pt x="24296" y="2031"/>
                  </a:lnTo>
                  <a:cubicBezTo>
                    <a:pt x="24296" y="911"/>
                    <a:pt x="23386" y="0"/>
                    <a:pt x="22275"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5" name="Google Shape;515;g11fc49ee2e3_0_7"/>
            <p:cNvSpPr/>
            <p:nvPr/>
          </p:nvSpPr>
          <p:spPr>
            <a:xfrm>
              <a:off x="2369100" y="2074900"/>
              <a:ext cx="35225" cy="49600"/>
            </a:xfrm>
            <a:custGeom>
              <a:rect b="b" l="l" r="r" t="t"/>
              <a:pathLst>
                <a:path extrusionOk="0" h="1984" w="1409">
                  <a:moveTo>
                    <a:pt x="0" y="0"/>
                  </a:moveTo>
                  <a:lnTo>
                    <a:pt x="0" y="1983"/>
                  </a:lnTo>
                  <a:lnTo>
                    <a:pt x="1409" y="987"/>
                  </a:lnTo>
                  <a:lnTo>
                    <a:pt x="0"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6" name="Google Shape;516;g11fc49ee2e3_0_7"/>
            <p:cNvSpPr/>
            <p:nvPr/>
          </p:nvSpPr>
          <p:spPr>
            <a:xfrm>
              <a:off x="2379625" y="1660550"/>
              <a:ext cx="49375" cy="35225"/>
            </a:xfrm>
            <a:custGeom>
              <a:rect b="b" l="l" r="r" t="t"/>
              <a:pathLst>
                <a:path extrusionOk="0" h="1409" w="1975">
                  <a:moveTo>
                    <a:pt x="1" y="0"/>
                  </a:moveTo>
                  <a:lnTo>
                    <a:pt x="988" y="1409"/>
                  </a:lnTo>
                  <a:lnTo>
                    <a:pt x="1974"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7" name="Google Shape;517;g11fc49ee2e3_0_7"/>
            <p:cNvSpPr/>
            <p:nvPr/>
          </p:nvSpPr>
          <p:spPr>
            <a:xfrm>
              <a:off x="4943575" y="2332125"/>
              <a:ext cx="596150" cy="553050"/>
            </a:xfrm>
            <a:custGeom>
              <a:rect b="b" l="l" r="r" t="t"/>
              <a:pathLst>
                <a:path extrusionOk="0" h="22122" w="23846">
                  <a:moveTo>
                    <a:pt x="1916" y="1"/>
                  </a:moveTo>
                  <a:cubicBezTo>
                    <a:pt x="862" y="1"/>
                    <a:pt x="0" y="863"/>
                    <a:pt x="0" y="1917"/>
                  </a:cubicBezTo>
                  <a:lnTo>
                    <a:pt x="0" y="20205"/>
                  </a:lnTo>
                  <a:cubicBezTo>
                    <a:pt x="0" y="21259"/>
                    <a:pt x="862" y="22122"/>
                    <a:pt x="1916" y="22122"/>
                  </a:cubicBezTo>
                  <a:lnTo>
                    <a:pt x="21929" y="22122"/>
                  </a:lnTo>
                  <a:cubicBezTo>
                    <a:pt x="22983" y="22122"/>
                    <a:pt x="23845" y="21259"/>
                    <a:pt x="23845" y="20205"/>
                  </a:cubicBezTo>
                  <a:lnTo>
                    <a:pt x="23845" y="1917"/>
                  </a:lnTo>
                  <a:cubicBezTo>
                    <a:pt x="23845" y="863"/>
                    <a:pt x="22983" y="1"/>
                    <a:pt x="21929" y="1"/>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8" name="Google Shape;518;g11fc49ee2e3_0_7"/>
            <p:cNvSpPr/>
            <p:nvPr/>
          </p:nvSpPr>
          <p:spPr>
            <a:xfrm>
              <a:off x="4943575" y="2332125"/>
              <a:ext cx="596150" cy="92250"/>
            </a:xfrm>
            <a:custGeom>
              <a:rect b="b" l="l" r="r" t="t"/>
              <a:pathLst>
                <a:path extrusionOk="0" h="3690" w="23846">
                  <a:moveTo>
                    <a:pt x="1792" y="1"/>
                  </a:moveTo>
                  <a:cubicBezTo>
                    <a:pt x="805" y="1"/>
                    <a:pt x="0" y="815"/>
                    <a:pt x="0" y="1802"/>
                  </a:cubicBezTo>
                  <a:lnTo>
                    <a:pt x="0" y="3689"/>
                  </a:lnTo>
                  <a:lnTo>
                    <a:pt x="23845" y="3689"/>
                  </a:lnTo>
                  <a:lnTo>
                    <a:pt x="23845" y="1802"/>
                  </a:lnTo>
                  <a:cubicBezTo>
                    <a:pt x="23845" y="815"/>
                    <a:pt x="23031" y="1"/>
                    <a:pt x="22044" y="1"/>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9" name="Google Shape;519;g11fc49ee2e3_0_7"/>
            <p:cNvSpPr/>
            <p:nvPr/>
          </p:nvSpPr>
          <p:spPr>
            <a:xfrm>
              <a:off x="4943575" y="2766125"/>
              <a:ext cx="596150" cy="69950"/>
            </a:xfrm>
            <a:custGeom>
              <a:rect b="b" l="l" r="r" t="t"/>
              <a:pathLst>
                <a:path extrusionOk="0" h="2798" w="23846">
                  <a:moveTo>
                    <a:pt x="0" y="0"/>
                  </a:moveTo>
                  <a:lnTo>
                    <a:pt x="0" y="2798"/>
                  </a:lnTo>
                  <a:lnTo>
                    <a:pt x="23845" y="2798"/>
                  </a:lnTo>
                  <a:lnTo>
                    <a:pt x="23845" y="0"/>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0" name="Google Shape;520;g11fc49ee2e3_0_7"/>
            <p:cNvSpPr/>
            <p:nvPr/>
          </p:nvSpPr>
          <p:spPr>
            <a:xfrm>
              <a:off x="5006075" y="2349125"/>
              <a:ext cx="53425" cy="60625"/>
            </a:xfrm>
            <a:custGeom>
              <a:rect b="b" l="l" r="r" t="t"/>
              <a:pathLst>
                <a:path extrusionOk="0" h="2425" w="2137">
                  <a:moveTo>
                    <a:pt x="1" y="1"/>
                  </a:moveTo>
                  <a:lnTo>
                    <a:pt x="1" y="2425"/>
                  </a:lnTo>
                  <a:lnTo>
                    <a:pt x="2137" y="2425"/>
                  </a:lnTo>
                  <a:lnTo>
                    <a:pt x="2137" y="1"/>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1" name="Google Shape;521;g11fc49ee2e3_0_7"/>
            <p:cNvSpPr/>
            <p:nvPr/>
          </p:nvSpPr>
          <p:spPr>
            <a:xfrm>
              <a:off x="5000800" y="2345300"/>
              <a:ext cx="53675" cy="57975"/>
            </a:xfrm>
            <a:custGeom>
              <a:rect b="b" l="l" r="r" t="t"/>
              <a:pathLst>
                <a:path extrusionOk="0" h="2319" w="2147">
                  <a:moveTo>
                    <a:pt x="1" y="1"/>
                  </a:moveTo>
                  <a:lnTo>
                    <a:pt x="1" y="2319"/>
                  </a:lnTo>
                  <a:lnTo>
                    <a:pt x="2147" y="2319"/>
                  </a:lnTo>
                  <a:lnTo>
                    <a:pt x="214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2" name="Google Shape;522;g11fc49ee2e3_0_7"/>
            <p:cNvSpPr/>
            <p:nvPr/>
          </p:nvSpPr>
          <p:spPr>
            <a:xfrm>
              <a:off x="5000800" y="2345300"/>
              <a:ext cx="53675" cy="12475"/>
            </a:xfrm>
            <a:custGeom>
              <a:rect b="b" l="l" r="r" t="t"/>
              <a:pathLst>
                <a:path extrusionOk="0" h="499" w="2147">
                  <a:moveTo>
                    <a:pt x="1" y="1"/>
                  </a:moveTo>
                  <a:lnTo>
                    <a:pt x="1" y="499"/>
                  </a:lnTo>
                  <a:lnTo>
                    <a:pt x="2147" y="499"/>
                  </a:lnTo>
                  <a:lnTo>
                    <a:pt x="2147" y="1"/>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3" name="Google Shape;523;g11fc49ee2e3_0_7"/>
            <p:cNvSpPr/>
            <p:nvPr/>
          </p:nvSpPr>
          <p:spPr>
            <a:xfrm>
              <a:off x="5006075" y="2367325"/>
              <a:ext cx="8400" cy="29250"/>
            </a:xfrm>
            <a:custGeom>
              <a:rect b="b" l="l" r="r" t="t"/>
              <a:pathLst>
                <a:path extrusionOk="0" h="1170" w="336">
                  <a:moveTo>
                    <a:pt x="1" y="1"/>
                  </a:moveTo>
                  <a:lnTo>
                    <a:pt x="1" y="1170"/>
                  </a:lnTo>
                  <a:lnTo>
                    <a:pt x="336" y="1170"/>
                  </a:lnTo>
                  <a:lnTo>
                    <a:pt x="33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4" name="Google Shape;524;g11fc49ee2e3_0_7"/>
            <p:cNvSpPr/>
            <p:nvPr/>
          </p:nvSpPr>
          <p:spPr>
            <a:xfrm>
              <a:off x="5022600" y="2367325"/>
              <a:ext cx="8175" cy="29250"/>
            </a:xfrm>
            <a:custGeom>
              <a:rect b="b" l="l" r="r" t="t"/>
              <a:pathLst>
                <a:path extrusionOk="0" h="1170" w="327">
                  <a:moveTo>
                    <a:pt x="1" y="1"/>
                  </a:moveTo>
                  <a:lnTo>
                    <a:pt x="1" y="1170"/>
                  </a:lnTo>
                  <a:lnTo>
                    <a:pt x="326" y="1170"/>
                  </a:lnTo>
                  <a:lnTo>
                    <a:pt x="32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5" name="Google Shape;525;g11fc49ee2e3_0_7"/>
            <p:cNvSpPr/>
            <p:nvPr/>
          </p:nvSpPr>
          <p:spPr>
            <a:xfrm>
              <a:off x="5038400" y="2367325"/>
              <a:ext cx="8175" cy="29250"/>
            </a:xfrm>
            <a:custGeom>
              <a:rect b="b" l="l" r="r" t="t"/>
              <a:pathLst>
                <a:path extrusionOk="0" h="1170" w="327">
                  <a:moveTo>
                    <a:pt x="1" y="1"/>
                  </a:moveTo>
                  <a:lnTo>
                    <a:pt x="1" y="1170"/>
                  </a:lnTo>
                  <a:lnTo>
                    <a:pt x="327" y="1170"/>
                  </a:lnTo>
                  <a:lnTo>
                    <a:pt x="327"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6" name="Google Shape;526;g11fc49ee2e3_0_7"/>
            <p:cNvSpPr/>
            <p:nvPr/>
          </p:nvSpPr>
          <p:spPr>
            <a:xfrm>
              <a:off x="5089900" y="2366150"/>
              <a:ext cx="31875" cy="30425"/>
            </a:xfrm>
            <a:custGeom>
              <a:rect b="b" l="l" r="r" t="t"/>
              <a:pathLst>
                <a:path extrusionOk="0" h="1217" w="1275">
                  <a:moveTo>
                    <a:pt x="633" y="278"/>
                  </a:moveTo>
                  <a:lnTo>
                    <a:pt x="805" y="766"/>
                  </a:lnTo>
                  <a:lnTo>
                    <a:pt x="470" y="766"/>
                  </a:lnTo>
                  <a:lnTo>
                    <a:pt x="633" y="278"/>
                  </a:lnTo>
                  <a:close/>
                  <a:moveTo>
                    <a:pt x="451" y="0"/>
                  </a:moveTo>
                  <a:lnTo>
                    <a:pt x="1" y="1217"/>
                  </a:lnTo>
                  <a:lnTo>
                    <a:pt x="317" y="1217"/>
                  </a:lnTo>
                  <a:lnTo>
                    <a:pt x="393" y="996"/>
                  </a:lnTo>
                  <a:lnTo>
                    <a:pt x="882" y="996"/>
                  </a:lnTo>
                  <a:lnTo>
                    <a:pt x="959" y="1217"/>
                  </a:lnTo>
                  <a:lnTo>
                    <a:pt x="1275" y="1217"/>
                  </a:lnTo>
                  <a:lnTo>
                    <a:pt x="82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7" name="Google Shape;527;g11fc49ee2e3_0_7"/>
            <p:cNvSpPr/>
            <p:nvPr/>
          </p:nvSpPr>
          <p:spPr>
            <a:xfrm>
              <a:off x="5125825" y="2373075"/>
              <a:ext cx="17025" cy="23500"/>
            </a:xfrm>
            <a:custGeom>
              <a:rect b="b" l="l" r="r" t="t"/>
              <a:pathLst>
                <a:path extrusionOk="0" h="940" w="681">
                  <a:moveTo>
                    <a:pt x="595" y="1"/>
                  </a:moveTo>
                  <a:cubicBezTo>
                    <a:pt x="528" y="1"/>
                    <a:pt x="470" y="20"/>
                    <a:pt x="422" y="39"/>
                  </a:cubicBezTo>
                  <a:cubicBezTo>
                    <a:pt x="374" y="68"/>
                    <a:pt x="326" y="116"/>
                    <a:pt x="288" y="173"/>
                  </a:cubicBezTo>
                  <a:lnTo>
                    <a:pt x="288" y="20"/>
                  </a:lnTo>
                  <a:lnTo>
                    <a:pt x="1" y="20"/>
                  </a:lnTo>
                  <a:lnTo>
                    <a:pt x="1" y="940"/>
                  </a:lnTo>
                  <a:lnTo>
                    <a:pt x="288" y="940"/>
                  </a:lnTo>
                  <a:lnTo>
                    <a:pt x="288" y="518"/>
                  </a:lnTo>
                  <a:cubicBezTo>
                    <a:pt x="288" y="422"/>
                    <a:pt x="307" y="355"/>
                    <a:pt x="346" y="307"/>
                  </a:cubicBezTo>
                  <a:cubicBezTo>
                    <a:pt x="393" y="260"/>
                    <a:pt x="451" y="240"/>
                    <a:pt x="528" y="240"/>
                  </a:cubicBezTo>
                  <a:cubicBezTo>
                    <a:pt x="547" y="240"/>
                    <a:pt x="576" y="240"/>
                    <a:pt x="604" y="250"/>
                  </a:cubicBezTo>
                  <a:cubicBezTo>
                    <a:pt x="623" y="250"/>
                    <a:pt x="652" y="260"/>
                    <a:pt x="681" y="269"/>
                  </a:cubicBezTo>
                  <a:lnTo>
                    <a:pt x="671" y="10"/>
                  </a:lnTo>
                  <a:cubicBezTo>
                    <a:pt x="652" y="1"/>
                    <a:pt x="633" y="1"/>
                    <a:pt x="62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8" name="Google Shape;528;g11fc49ee2e3_0_7"/>
            <p:cNvSpPr/>
            <p:nvPr/>
          </p:nvSpPr>
          <p:spPr>
            <a:xfrm>
              <a:off x="5141400" y="2373075"/>
              <a:ext cx="20375" cy="23975"/>
            </a:xfrm>
            <a:custGeom>
              <a:rect b="b" l="l" r="r" t="t"/>
              <a:pathLst>
                <a:path extrusionOk="0" h="959" w="815">
                  <a:moveTo>
                    <a:pt x="527" y="1"/>
                  </a:moveTo>
                  <a:cubicBezTo>
                    <a:pt x="364" y="1"/>
                    <a:pt x="240" y="39"/>
                    <a:pt x="144" y="125"/>
                  </a:cubicBezTo>
                  <a:cubicBezTo>
                    <a:pt x="48" y="212"/>
                    <a:pt x="0" y="327"/>
                    <a:pt x="0" y="480"/>
                  </a:cubicBezTo>
                  <a:cubicBezTo>
                    <a:pt x="0" y="633"/>
                    <a:pt x="48" y="748"/>
                    <a:pt x="144" y="834"/>
                  </a:cubicBezTo>
                  <a:cubicBezTo>
                    <a:pt x="240" y="921"/>
                    <a:pt x="364" y="959"/>
                    <a:pt x="527" y="959"/>
                  </a:cubicBezTo>
                  <a:cubicBezTo>
                    <a:pt x="575" y="959"/>
                    <a:pt x="623" y="959"/>
                    <a:pt x="671" y="949"/>
                  </a:cubicBezTo>
                  <a:cubicBezTo>
                    <a:pt x="719" y="940"/>
                    <a:pt x="767" y="930"/>
                    <a:pt x="815" y="911"/>
                  </a:cubicBezTo>
                  <a:lnTo>
                    <a:pt x="815" y="671"/>
                  </a:lnTo>
                  <a:cubicBezTo>
                    <a:pt x="776" y="700"/>
                    <a:pt x="738" y="719"/>
                    <a:pt x="700" y="729"/>
                  </a:cubicBezTo>
                  <a:cubicBezTo>
                    <a:pt x="652" y="748"/>
                    <a:pt x="614" y="748"/>
                    <a:pt x="566" y="748"/>
                  </a:cubicBezTo>
                  <a:cubicBezTo>
                    <a:pt x="489" y="748"/>
                    <a:pt x="422" y="729"/>
                    <a:pt x="374" y="681"/>
                  </a:cubicBezTo>
                  <a:cubicBezTo>
                    <a:pt x="336" y="633"/>
                    <a:pt x="307" y="566"/>
                    <a:pt x="307" y="480"/>
                  </a:cubicBezTo>
                  <a:cubicBezTo>
                    <a:pt x="307" y="394"/>
                    <a:pt x="336" y="327"/>
                    <a:pt x="374" y="279"/>
                  </a:cubicBezTo>
                  <a:cubicBezTo>
                    <a:pt x="422" y="231"/>
                    <a:pt x="489" y="212"/>
                    <a:pt x="566" y="212"/>
                  </a:cubicBezTo>
                  <a:cubicBezTo>
                    <a:pt x="614" y="212"/>
                    <a:pt x="652" y="221"/>
                    <a:pt x="690" y="231"/>
                  </a:cubicBezTo>
                  <a:cubicBezTo>
                    <a:pt x="729" y="240"/>
                    <a:pt x="767" y="260"/>
                    <a:pt x="815" y="288"/>
                  </a:cubicBezTo>
                  <a:lnTo>
                    <a:pt x="815" y="49"/>
                  </a:lnTo>
                  <a:cubicBezTo>
                    <a:pt x="767" y="39"/>
                    <a:pt x="719" y="20"/>
                    <a:pt x="671" y="10"/>
                  </a:cubicBezTo>
                  <a:cubicBezTo>
                    <a:pt x="623" y="10"/>
                    <a:pt x="575" y="1"/>
                    <a:pt x="52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9" name="Google Shape;529;g11fc49ee2e3_0_7"/>
            <p:cNvSpPr/>
            <p:nvPr/>
          </p:nvSpPr>
          <p:spPr>
            <a:xfrm>
              <a:off x="5168700" y="2364700"/>
              <a:ext cx="23025" cy="31875"/>
            </a:xfrm>
            <a:custGeom>
              <a:rect b="b" l="l" r="r" t="t"/>
              <a:pathLst>
                <a:path extrusionOk="0" h="1275" w="921">
                  <a:moveTo>
                    <a:pt x="1" y="1"/>
                  </a:moveTo>
                  <a:lnTo>
                    <a:pt x="1" y="1275"/>
                  </a:lnTo>
                  <a:lnTo>
                    <a:pt x="298" y="1275"/>
                  </a:lnTo>
                  <a:lnTo>
                    <a:pt x="298" y="824"/>
                  </a:lnTo>
                  <a:cubicBezTo>
                    <a:pt x="298" y="738"/>
                    <a:pt x="307" y="671"/>
                    <a:pt x="345" y="623"/>
                  </a:cubicBezTo>
                  <a:cubicBezTo>
                    <a:pt x="384" y="585"/>
                    <a:pt x="432" y="556"/>
                    <a:pt x="489" y="556"/>
                  </a:cubicBezTo>
                  <a:cubicBezTo>
                    <a:pt x="518" y="556"/>
                    <a:pt x="537" y="566"/>
                    <a:pt x="556" y="575"/>
                  </a:cubicBezTo>
                  <a:cubicBezTo>
                    <a:pt x="575" y="585"/>
                    <a:pt x="595" y="595"/>
                    <a:pt x="604" y="614"/>
                  </a:cubicBezTo>
                  <a:cubicBezTo>
                    <a:pt x="614" y="633"/>
                    <a:pt x="614" y="652"/>
                    <a:pt x="623" y="681"/>
                  </a:cubicBezTo>
                  <a:cubicBezTo>
                    <a:pt x="623" y="709"/>
                    <a:pt x="623" y="767"/>
                    <a:pt x="623" y="844"/>
                  </a:cubicBezTo>
                  <a:lnTo>
                    <a:pt x="623" y="1179"/>
                  </a:lnTo>
                  <a:lnTo>
                    <a:pt x="623" y="1275"/>
                  </a:lnTo>
                  <a:lnTo>
                    <a:pt x="920" y="1275"/>
                  </a:lnTo>
                  <a:lnTo>
                    <a:pt x="920" y="719"/>
                  </a:lnTo>
                  <a:cubicBezTo>
                    <a:pt x="920" y="595"/>
                    <a:pt x="892" y="499"/>
                    <a:pt x="834" y="432"/>
                  </a:cubicBezTo>
                  <a:cubicBezTo>
                    <a:pt x="786" y="365"/>
                    <a:pt x="700" y="336"/>
                    <a:pt x="595" y="336"/>
                  </a:cubicBezTo>
                  <a:cubicBezTo>
                    <a:pt x="537" y="336"/>
                    <a:pt x="480" y="345"/>
                    <a:pt x="432" y="374"/>
                  </a:cubicBezTo>
                  <a:cubicBezTo>
                    <a:pt x="384" y="403"/>
                    <a:pt x="336" y="441"/>
                    <a:pt x="298" y="489"/>
                  </a:cubicBezTo>
                  <a:lnTo>
                    <a:pt x="29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0" name="Google Shape;530;g11fc49ee2e3_0_7"/>
            <p:cNvSpPr/>
            <p:nvPr/>
          </p:nvSpPr>
          <p:spPr>
            <a:xfrm>
              <a:off x="5196000" y="2364700"/>
              <a:ext cx="7225" cy="31875"/>
            </a:xfrm>
            <a:custGeom>
              <a:rect b="b" l="l" r="r" t="t"/>
              <a:pathLst>
                <a:path extrusionOk="0" h="1275" w="289">
                  <a:moveTo>
                    <a:pt x="1" y="1"/>
                  </a:moveTo>
                  <a:lnTo>
                    <a:pt x="1" y="240"/>
                  </a:lnTo>
                  <a:lnTo>
                    <a:pt x="288" y="240"/>
                  </a:lnTo>
                  <a:lnTo>
                    <a:pt x="288" y="1"/>
                  </a:lnTo>
                  <a:close/>
                  <a:moveTo>
                    <a:pt x="1" y="355"/>
                  </a:moveTo>
                  <a:lnTo>
                    <a:pt x="1" y="1275"/>
                  </a:lnTo>
                  <a:lnTo>
                    <a:pt x="288" y="1275"/>
                  </a:lnTo>
                  <a:lnTo>
                    <a:pt x="288" y="355"/>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1" name="Google Shape;531;g11fc49ee2e3_0_7"/>
            <p:cNvSpPr/>
            <p:nvPr/>
          </p:nvSpPr>
          <p:spPr>
            <a:xfrm>
              <a:off x="5207025" y="2373550"/>
              <a:ext cx="25900" cy="23025"/>
            </a:xfrm>
            <a:custGeom>
              <a:rect b="b" l="l" r="r" t="t"/>
              <a:pathLst>
                <a:path extrusionOk="0" h="921" w="1036">
                  <a:moveTo>
                    <a:pt x="0" y="1"/>
                  </a:moveTo>
                  <a:lnTo>
                    <a:pt x="355" y="921"/>
                  </a:lnTo>
                  <a:lnTo>
                    <a:pt x="681" y="921"/>
                  </a:lnTo>
                  <a:lnTo>
                    <a:pt x="1035" y="1"/>
                  </a:lnTo>
                  <a:lnTo>
                    <a:pt x="748" y="1"/>
                  </a:lnTo>
                  <a:lnTo>
                    <a:pt x="518" y="633"/>
                  </a:lnTo>
                  <a:lnTo>
                    <a:pt x="28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2" name="Google Shape;532;g11fc49ee2e3_0_7"/>
            <p:cNvSpPr/>
            <p:nvPr/>
          </p:nvSpPr>
          <p:spPr>
            <a:xfrm>
              <a:off x="5232650" y="2373075"/>
              <a:ext cx="24925" cy="23975"/>
            </a:xfrm>
            <a:custGeom>
              <a:rect b="b" l="l" r="r" t="t"/>
              <a:pathLst>
                <a:path extrusionOk="0" h="959" w="997">
                  <a:moveTo>
                    <a:pt x="499" y="212"/>
                  </a:moveTo>
                  <a:cubicBezTo>
                    <a:pt x="566" y="212"/>
                    <a:pt x="614" y="231"/>
                    <a:pt x="642" y="279"/>
                  </a:cubicBezTo>
                  <a:cubicBezTo>
                    <a:pt x="681" y="327"/>
                    <a:pt x="700" y="394"/>
                    <a:pt x="700" y="480"/>
                  </a:cubicBezTo>
                  <a:cubicBezTo>
                    <a:pt x="700" y="566"/>
                    <a:pt x="681" y="633"/>
                    <a:pt x="642" y="681"/>
                  </a:cubicBezTo>
                  <a:cubicBezTo>
                    <a:pt x="614" y="729"/>
                    <a:pt x="566" y="748"/>
                    <a:pt x="499" y="748"/>
                  </a:cubicBezTo>
                  <a:cubicBezTo>
                    <a:pt x="432" y="748"/>
                    <a:pt x="384" y="729"/>
                    <a:pt x="355" y="681"/>
                  </a:cubicBezTo>
                  <a:cubicBezTo>
                    <a:pt x="317" y="633"/>
                    <a:pt x="298" y="566"/>
                    <a:pt x="298" y="480"/>
                  </a:cubicBezTo>
                  <a:cubicBezTo>
                    <a:pt x="298" y="394"/>
                    <a:pt x="317" y="327"/>
                    <a:pt x="355" y="279"/>
                  </a:cubicBezTo>
                  <a:cubicBezTo>
                    <a:pt x="384" y="231"/>
                    <a:pt x="432" y="212"/>
                    <a:pt x="499" y="212"/>
                  </a:cubicBezTo>
                  <a:close/>
                  <a:moveTo>
                    <a:pt x="499" y="1"/>
                  </a:moveTo>
                  <a:cubicBezTo>
                    <a:pt x="345" y="1"/>
                    <a:pt x="221" y="39"/>
                    <a:pt x="125" y="125"/>
                  </a:cubicBezTo>
                  <a:cubicBezTo>
                    <a:pt x="39" y="212"/>
                    <a:pt x="1" y="327"/>
                    <a:pt x="1" y="480"/>
                  </a:cubicBezTo>
                  <a:cubicBezTo>
                    <a:pt x="1" y="633"/>
                    <a:pt x="39" y="748"/>
                    <a:pt x="125" y="834"/>
                  </a:cubicBezTo>
                  <a:cubicBezTo>
                    <a:pt x="221" y="921"/>
                    <a:pt x="345" y="959"/>
                    <a:pt x="499" y="959"/>
                  </a:cubicBezTo>
                  <a:cubicBezTo>
                    <a:pt x="652" y="959"/>
                    <a:pt x="777" y="921"/>
                    <a:pt x="863" y="834"/>
                  </a:cubicBezTo>
                  <a:cubicBezTo>
                    <a:pt x="959" y="748"/>
                    <a:pt x="997" y="633"/>
                    <a:pt x="997" y="480"/>
                  </a:cubicBezTo>
                  <a:cubicBezTo>
                    <a:pt x="997" y="327"/>
                    <a:pt x="959" y="212"/>
                    <a:pt x="863" y="125"/>
                  </a:cubicBezTo>
                  <a:cubicBezTo>
                    <a:pt x="777" y="39"/>
                    <a:pt x="652" y="1"/>
                    <a:pt x="49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3" name="Google Shape;533;g11fc49ee2e3_0_7"/>
            <p:cNvSpPr/>
            <p:nvPr/>
          </p:nvSpPr>
          <p:spPr>
            <a:xfrm>
              <a:off x="5261400" y="2373075"/>
              <a:ext cx="20625" cy="23975"/>
            </a:xfrm>
            <a:custGeom>
              <a:rect b="b" l="l" r="r" t="t"/>
              <a:pathLst>
                <a:path extrusionOk="0" h="959" w="825">
                  <a:moveTo>
                    <a:pt x="403" y="1"/>
                  </a:moveTo>
                  <a:cubicBezTo>
                    <a:pt x="268" y="1"/>
                    <a:pt x="163" y="30"/>
                    <a:pt x="96" y="68"/>
                  </a:cubicBezTo>
                  <a:cubicBezTo>
                    <a:pt x="29" y="116"/>
                    <a:pt x="0" y="192"/>
                    <a:pt x="0" y="288"/>
                  </a:cubicBezTo>
                  <a:cubicBezTo>
                    <a:pt x="0" y="374"/>
                    <a:pt x="29" y="442"/>
                    <a:pt x="77" y="489"/>
                  </a:cubicBezTo>
                  <a:cubicBezTo>
                    <a:pt x="125" y="528"/>
                    <a:pt x="220" y="566"/>
                    <a:pt x="345" y="576"/>
                  </a:cubicBezTo>
                  <a:lnTo>
                    <a:pt x="403" y="585"/>
                  </a:lnTo>
                  <a:cubicBezTo>
                    <a:pt x="460" y="595"/>
                    <a:pt x="498" y="604"/>
                    <a:pt x="517" y="614"/>
                  </a:cubicBezTo>
                  <a:cubicBezTo>
                    <a:pt x="537" y="624"/>
                    <a:pt x="546" y="643"/>
                    <a:pt x="546" y="671"/>
                  </a:cubicBezTo>
                  <a:cubicBezTo>
                    <a:pt x="546" y="700"/>
                    <a:pt x="537" y="729"/>
                    <a:pt x="508" y="739"/>
                  </a:cubicBezTo>
                  <a:cubicBezTo>
                    <a:pt x="479" y="758"/>
                    <a:pt x="431" y="767"/>
                    <a:pt x="374" y="767"/>
                  </a:cubicBezTo>
                  <a:cubicBezTo>
                    <a:pt x="316" y="767"/>
                    <a:pt x="249" y="758"/>
                    <a:pt x="192" y="748"/>
                  </a:cubicBezTo>
                  <a:cubicBezTo>
                    <a:pt x="134" y="729"/>
                    <a:pt x="67" y="710"/>
                    <a:pt x="10" y="681"/>
                  </a:cubicBezTo>
                  <a:lnTo>
                    <a:pt x="10" y="901"/>
                  </a:lnTo>
                  <a:cubicBezTo>
                    <a:pt x="77" y="921"/>
                    <a:pt x="144" y="940"/>
                    <a:pt x="211" y="949"/>
                  </a:cubicBezTo>
                  <a:cubicBezTo>
                    <a:pt x="278" y="959"/>
                    <a:pt x="335" y="959"/>
                    <a:pt x="403" y="959"/>
                  </a:cubicBezTo>
                  <a:cubicBezTo>
                    <a:pt x="537" y="959"/>
                    <a:pt x="652" y="940"/>
                    <a:pt x="719" y="882"/>
                  </a:cubicBezTo>
                  <a:cubicBezTo>
                    <a:pt x="795" y="834"/>
                    <a:pt x="824" y="767"/>
                    <a:pt x="824" y="671"/>
                  </a:cubicBezTo>
                  <a:cubicBezTo>
                    <a:pt x="824" y="576"/>
                    <a:pt x="805" y="509"/>
                    <a:pt x="747" y="461"/>
                  </a:cubicBezTo>
                  <a:cubicBezTo>
                    <a:pt x="700" y="422"/>
                    <a:pt x="594" y="384"/>
                    <a:pt x="450" y="365"/>
                  </a:cubicBezTo>
                  <a:lnTo>
                    <a:pt x="393" y="365"/>
                  </a:lnTo>
                  <a:cubicBezTo>
                    <a:pt x="345" y="355"/>
                    <a:pt x="307" y="346"/>
                    <a:pt x="288" y="336"/>
                  </a:cubicBezTo>
                  <a:cubicBezTo>
                    <a:pt x="268" y="317"/>
                    <a:pt x="259" y="307"/>
                    <a:pt x="259" y="279"/>
                  </a:cubicBezTo>
                  <a:cubicBezTo>
                    <a:pt x="259" y="250"/>
                    <a:pt x="268" y="231"/>
                    <a:pt x="297" y="221"/>
                  </a:cubicBezTo>
                  <a:cubicBezTo>
                    <a:pt x="326" y="202"/>
                    <a:pt x="364" y="192"/>
                    <a:pt x="422" y="192"/>
                  </a:cubicBezTo>
                  <a:cubicBezTo>
                    <a:pt x="470" y="192"/>
                    <a:pt x="527" y="202"/>
                    <a:pt x="585" y="212"/>
                  </a:cubicBezTo>
                  <a:cubicBezTo>
                    <a:pt x="642" y="231"/>
                    <a:pt x="700" y="250"/>
                    <a:pt x="767" y="269"/>
                  </a:cubicBezTo>
                  <a:lnTo>
                    <a:pt x="767" y="49"/>
                  </a:lnTo>
                  <a:cubicBezTo>
                    <a:pt x="700" y="39"/>
                    <a:pt x="632" y="20"/>
                    <a:pt x="575" y="10"/>
                  </a:cubicBezTo>
                  <a:cubicBezTo>
                    <a:pt x="517" y="1"/>
                    <a:pt x="460" y="1"/>
                    <a:pt x="40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4" name="Google Shape;534;g11fc49ee2e3_0_7"/>
            <p:cNvSpPr/>
            <p:nvPr/>
          </p:nvSpPr>
          <p:spPr>
            <a:xfrm>
              <a:off x="5282700" y="2366150"/>
              <a:ext cx="28050" cy="30425"/>
            </a:xfrm>
            <a:custGeom>
              <a:rect b="b" l="l" r="r" t="t"/>
              <a:pathLst>
                <a:path extrusionOk="0" h="1217" w="1122">
                  <a:moveTo>
                    <a:pt x="1" y="0"/>
                  </a:moveTo>
                  <a:lnTo>
                    <a:pt x="1" y="230"/>
                  </a:lnTo>
                  <a:lnTo>
                    <a:pt x="403" y="230"/>
                  </a:lnTo>
                  <a:lnTo>
                    <a:pt x="403" y="1217"/>
                  </a:lnTo>
                  <a:lnTo>
                    <a:pt x="719" y="1217"/>
                  </a:lnTo>
                  <a:lnTo>
                    <a:pt x="719" y="230"/>
                  </a:lnTo>
                  <a:lnTo>
                    <a:pt x="1122" y="230"/>
                  </a:lnTo>
                  <a:lnTo>
                    <a:pt x="112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5" name="Google Shape;535;g11fc49ee2e3_0_7"/>
            <p:cNvSpPr/>
            <p:nvPr/>
          </p:nvSpPr>
          <p:spPr>
            <a:xfrm>
              <a:off x="5308325" y="2373075"/>
              <a:ext cx="23275" cy="23975"/>
            </a:xfrm>
            <a:custGeom>
              <a:rect b="b" l="l" r="r" t="t"/>
              <a:pathLst>
                <a:path extrusionOk="0" h="959" w="931">
                  <a:moveTo>
                    <a:pt x="633" y="528"/>
                  </a:moveTo>
                  <a:lnTo>
                    <a:pt x="633" y="556"/>
                  </a:lnTo>
                  <a:cubicBezTo>
                    <a:pt x="633" y="614"/>
                    <a:pt x="614" y="671"/>
                    <a:pt x="576" y="710"/>
                  </a:cubicBezTo>
                  <a:cubicBezTo>
                    <a:pt x="537" y="748"/>
                    <a:pt x="499" y="767"/>
                    <a:pt x="442" y="767"/>
                  </a:cubicBezTo>
                  <a:cubicBezTo>
                    <a:pt x="394" y="767"/>
                    <a:pt x="365" y="758"/>
                    <a:pt x="336" y="739"/>
                  </a:cubicBezTo>
                  <a:cubicBezTo>
                    <a:pt x="307" y="710"/>
                    <a:pt x="298" y="681"/>
                    <a:pt x="298" y="652"/>
                  </a:cubicBezTo>
                  <a:cubicBezTo>
                    <a:pt x="298" y="604"/>
                    <a:pt x="317" y="576"/>
                    <a:pt x="346" y="556"/>
                  </a:cubicBezTo>
                  <a:cubicBezTo>
                    <a:pt x="375" y="537"/>
                    <a:pt x="422" y="528"/>
                    <a:pt x="480" y="528"/>
                  </a:cubicBezTo>
                  <a:close/>
                  <a:moveTo>
                    <a:pt x="461" y="1"/>
                  </a:moveTo>
                  <a:cubicBezTo>
                    <a:pt x="403" y="1"/>
                    <a:pt x="336" y="1"/>
                    <a:pt x="269" y="10"/>
                  </a:cubicBezTo>
                  <a:cubicBezTo>
                    <a:pt x="212" y="20"/>
                    <a:pt x="145" y="30"/>
                    <a:pt x="87" y="49"/>
                  </a:cubicBezTo>
                  <a:lnTo>
                    <a:pt x="87" y="269"/>
                  </a:lnTo>
                  <a:cubicBezTo>
                    <a:pt x="135" y="250"/>
                    <a:pt x="183" y="231"/>
                    <a:pt x="231" y="212"/>
                  </a:cubicBezTo>
                  <a:cubicBezTo>
                    <a:pt x="288" y="202"/>
                    <a:pt x="346" y="192"/>
                    <a:pt x="413" y="192"/>
                  </a:cubicBezTo>
                  <a:cubicBezTo>
                    <a:pt x="489" y="192"/>
                    <a:pt x="547" y="202"/>
                    <a:pt x="576" y="231"/>
                  </a:cubicBezTo>
                  <a:cubicBezTo>
                    <a:pt x="614" y="250"/>
                    <a:pt x="633" y="279"/>
                    <a:pt x="633" y="327"/>
                  </a:cubicBezTo>
                  <a:lnTo>
                    <a:pt x="633" y="355"/>
                  </a:lnTo>
                  <a:lnTo>
                    <a:pt x="461" y="355"/>
                  </a:lnTo>
                  <a:cubicBezTo>
                    <a:pt x="307" y="355"/>
                    <a:pt x="192" y="374"/>
                    <a:pt x="116" y="422"/>
                  </a:cubicBezTo>
                  <a:cubicBezTo>
                    <a:pt x="39" y="480"/>
                    <a:pt x="1" y="556"/>
                    <a:pt x="1" y="662"/>
                  </a:cubicBezTo>
                  <a:cubicBezTo>
                    <a:pt x="1" y="748"/>
                    <a:pt x="39" y="825"/>
                    <a:pt x="97" y="882"/>
                  </a:cubicBezTo>
                  <a:cubicBezTo>
                    <a:pt x="154" y="930"/>
                    <a:pt x="231" y="959"/>
                    <a:pt x="327" y="959"/>
                  </a:cubicBezTo>
                  <a:cubicBezTo>
                    <a:pt x="394" y="959"/>
                    <a:pt x="451" y="949"/>
                    <a:pt x="499" y="921"/>
                  </a:cubicBezTo>
                  <a:cubicBezTo>
                    <a:pt x="547" y="901"/>
                    <a:pt x="595" y="853"/>
                    <a:pt x="633" y="806"/>
                  </a:cubicBezTo>
                  <a:lnTo>
                    <a:pt x="633" y="940"/>
                  </a:lnTo>
                  <a:lnTo>
                    <a:pt x="930" y="940"/>
                  </a:lnTo>
                  <a:lnTo>
                    <a:pt x="930" y="413"/>
                  </a:lnTo>
                  <a:cubicBezTo>
                    <a:pt x="930" y="269"/>
                    <a:pt x="892" y="164"/>
                    <a:pt x="815" y="97"/>
                  </a:cubicBezTo>
                  <a:cubicBezTo>
                    <a:pt x="748" y="30"/>
                    <a:pt x="624" y="1"/>
                    <a:pt x="46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6" name="Google Shape;536;g11fc49ee2e3_0_7"/>
            <p:cNvSpPr/>
            <p:nvPr/>
          </p:nvSpPr>
          <p:spPr>
            <a:xfrm>
              <a:off x="5334925" y="2373075"/>
              <a:ext cx="17025" cy="23500"/>
            </a:xfrm>
            <a:custGeom>
              <a:rect b="b" l="l" r="r" t="t"/>
              <a:pathLst>
                <a:path extrusionOk="0" h="940" w="681">
                  <a:moveTo>
                    <a:pt x="594" y="1"/>
                  </a:moveTo>
                  <a:cubicBezTo>
                    <a:pt x="527" y="1"/>
                    <a:pt x="470" y="20"/>
                    <a:pt x="422" y="39"/>
                  </a:cubicBezTo>
                  <a:cubicBezTo>
                    <a:pt x="374" y="68"/>
                    <a:pt x="336" y="116"/>
                    <a:pt x="297" y="173"/>
                  </a:cubicBezTo>
                  <a:lnTo>
                    <a:pt x="297" y="20"/>
                  </a:lnTo>
                  <a:lnTo>
                    <a:pt x="0" y="20"/>
                  </a:lnTo>
                  <a:lnTo>
                    <a:pt x="0" y="940"/>
                  </a:lnTo>
                  <a:lnTo>
                    <a:pt x="297" y="940"/>
                  </a:lnTo>
                  <a:lnTo>
                    <a:pt x="297" y="518"/>
                  </a:lnTo>
                  <a:cubicBezTo>
                    <a:pt x="297" y="422"/>
                    <a:pt x="316" y="355"/>
                    <a:pt x="355" y="307"/>
                  </a:cubicBezTo>
                  <a:cubicBezTo>
                    <a:pt x="393" y="260"/>
                    <a:pt x="451" y="240"/>
                    <a:pt x="527" y="240"/>
                  </a:cubicBezTo>
                  <a:cubicBezTo>
                    <a:pt x="556" y="240"/>
                    <a:pt x="575" y="240"/>
                    <a:pt x="604" y="250"/>
                  </a:cubicBezTo>
                  <a:cubicBezTo>
                    <a:pt x="633" y="250"/>
                    <a:pt x="652" y="260"/>
                    <a:pt x="681" y="269"/>
                  </a:cubicBezTo>
                  <a:lnTo>
                    <a:pt x="681" y="10"/>
                  </a:lnTo>
                  <a:cubicBezTo>
                    <a:pt x="661" y="1"/>
                    <a:pt x="642" y="1"/>
                    <a:pt x="63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7" name="Google Shape;537;g11fc49ee2e3_0_7"/>
            <p:cNvSpPr/>
            <p:nvPr/>
          </p:nvSpPr>
          <p:spPr>
            <a:xfrm>
              <a:off x="5350725" y="2373075"/>
              <a:ext cx="24450" cy="23975"/>
            </a:xfrm>
            <a:custGeom>
              <a:rect b="b" l="l" r="r" t="t"/>
              <a:pathLst>
                <a:path extrusionOk="0" h="959" w="978">
                  <a:moveTo>
                    <a:pt x="508" y="192"/>
                  </a:moveTo>
                  <a:cubicBezTo>
                    <a:pt x="556" y="192"/>
                    <a:pt x="595" y="212"/>
                    <a:pt x="633" y="250"/>
                  </a:cubicBezTo>
                  <a:cubicBezTo>
                    <a:pt x="662" y="279"/>
                    <a:pt x="681" y="327"/>
                    <a:pt x="681" y="384"/>
                  </a:cubicBezTo>
                  <a:lnTo>
                    <a:pt x="298" y="384"/>
                  </a:lnTo>
                  <a:cubicBezTo>
                    <a:pt x="307" y="317"/>
                    <a:pt x="326" y="279"/>
                    <a:pt x="365" y="240"/>
                  </a:cubicBezTo>
                  <a:cubicBezTo>
                    <a:pt x="403" y="212"/>
                    <a:pt x="451" y="192"/>
                    <a:pt x="508" y="192"/>
                  </a:cubicBezTo>
                  <a:close/>
                  <a:moveTo>
                    <a:pt x="508" y="1"/>
                  </a:moveTo>
                  <a:cubicBezTo>
                    <a:pt x="345" y="1"/>
                    <a:pt x="221" y="49"/>
                    <a:pt x="135" y="125"/>
                  </a:cubicBezTo>
                  <a:cubicBezTo>
                    <a:pt x="49" y="212"/>
                    <a:pt x="1" y="336"/>
                    <a:pt x="1" y="480"/>
                  </a:cubicBezTo>
                  <a:cubicBezTo>
                    <a:pt x="1" y="633"/>
                    <a:pt x="49" y="748"/>
                    <a:pt x="135" y="834"/>
                  </a:cubicBezTo>
                  <a:cubicBezTo>
                    <a:pt x="231" y="921"/>
                    <a:pt x="355" y="959"/>
                    <a:pt x="518" y="959"/>
                  </a:cubicBezTo>
                  <a:cubicBezTo>
                    <a:pt x="595" y="959"/>
                    <a:pt x="662" y="949"/>
                    <a:pt x="729" y="940"/>
                  </a:cubicBezTo>
                  <a:cubicBezTo>
                    <a:pt x="796" y="930"/>
                    <a:pt x="863" y="911"/>
                    <a:pt x="939" y="882"/>
                  </a:cubicBezTo>
                  <a:lnTo>
                    <a:pt x="939" y="652"/>
                  </a:lnTo>
                  <a:cubicBezTo>
                    <a:pt x="872" y="691"/>
                    <a:pt x="805" y="719"/>
                    <a:pt x="738" y="739"/>
                  </a:cubicBezTo>
                  <a:cubicBezTo>
                    <a:pt x="671" y="758"/>
                    <a:pt x="614" y="767"/>
                    <a:pt x="547" y="767"/>
                  </a:cubicBezTo>
                  <a:cubicBezTo>
                    <a:pt x="470" y="767"/>
                    <a:pt x="413" y="748"/>
                    <a:pt x="374" y="719"/>
                  </a:cubicBezTo>
                  <a:cubicBezTo>
                    <a:pt x="326" y="681"/>
                    <a:pt x="307" y="633"/>
                    <a:pt x="298" y="556"/>
                  </a:cubicBezTo>
                  <a:lnTo>
                    <a:pt x="978" y="556"/>
                  </a:lnTo>
                  <a:lnTo>
                    <a:pt x="978" y="480"/>
                  </a:lnTo>
                  <a:cubicBezTo>
                    <a:pt x="978" y="336"/>
                    <a:pt x="939" y="221"/>
                    <a:pt x="853" y="135"/>
                  </a:cubicBezTo>
                  <a:cubicBezTo>
                    <a:pt x="767" y="49"/>
                    <a:pt x="652" y="1"/>
                    <a:pt x="50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8" name="Google Shape;538;g11fc49ee2e3_0_7"/>
            <p:cNvSpPr/>
            <p:nvPr/>
          </p:nvSpPr>
          <p:spPr>
            <a:xfrm>
              <a:off x="5376825" y="2373075"/>
              <a:ext cx="23025" cy="23975"/>
            </a:xfrm>
            <a:custGeom>
              <a:rect b="b" l="l" r="r" t="t"/>
              <a:pathLst>
                <a:path extrusionOk="0" h="959" w="921">
                  <a:moveTo>
                    <a:pt x="624" y="528"/>
                  </a:moveTo>
                  <a:lnTo>
                    <a:pt x="624" y="556"/>
                  </a:lnTo>
                  <a:cubicBezTo>
                    <a:pt x="624" y="614"/>
                    <a:pt x="604" y="671"/>
                    <a:pt x="566" y="710"/>
                  </a:cubicBezTo>
                  <a:cubicBezTo>
                    <a:pt x="537" y="748"/>
                    <a:pt x="489" y="767"/>
                    <a:pt x="432" y="767"/>
                  </a:cubicBezTo>
                  <a:cubicBezTo>
                    <a:pt x="384" y="767"/>
                    <a:pt x="355" y="758"/>
                    <a:pt x="327" y="739"/>
                  </a:cubicBezTo>
                  <a:cubicBezTo>
                    <a:pt x="307" y="710"/>
                    <a:pt x="288" y="681"/>
                    <a:pt x="288" y="652"/>
                  </a:cubicBezTo>
                  <a:cubicBezTo>
                    <a:pt x="288" y="604"/>
                    <a:pt x="307" y="576"/>
                    <a:pt x="336" y="556"/>
                  </a:cubicBezTo>
                  <a:cubicBezTo>
                    <a:pt x="365" y="537"/>
                    <a:pt x="413" y="528"/>
                    <a:pt x="480" y="528"/>
                  </a:cubicBezTo>
                  <a:close/>
                  <a:moveTo>
                    <a:pt x="451" y="1"/>
                  </a:moveTo>
                  <a:cubicBezTo>
                    <a:pt x="394" y="1"/>
                    <a:pt x="327" y="1"/>
                    <a:pt x="269" y="10"/>
                  </a:cubicBezTo>
                  <a:cubicBezTo>
                    <a:pt x="202" y="20"/>
                    <a:pt x="135" y="30"/>
                    <a:pt x="77" y="49"/>
                  </a:cubicBezTo>
                  <a:lnTo>
                    <a:pt x="77" y="269"/>
                  </a:lnTo>
                  <a:cubicBezTo>
                    <a:pt x="125" y="250"/>
                    <a:pt x="173" y="231"/>
                    <a:pt x="231" y="212"/>
                  </a:cubicBezTo>
                  <a:cubicBezTo>
                    <a:pt x="279" y="202"/>
                    <a:pt x="336" y="192"/>
                    <a:pt x="403" y="192"/>
                  </a:cubicBezTo>
                  <a:cubicBezTo>
                    <a:pt x="480" y="192"/>
                    <a:pt x="537" y="202"/>
                    <a:pt x="576" y="231"/>
                  </a:cubicBezTo>
                  <a:cubicBezTo>
                    <a:pt x="604" y="250"/>
                    <a:pt x="624" y="279"/>
                    <a:pt x="624" y="327"/>
                  </a:cubicBezTo>
                  <a:lnTo>
                    <a:pt x="624" y="355"/>
                  </a:lnTo>
                  <a:lnTo>
                    <a:pt x="451" y="355"/>
                  </a:lnTo>
                  <a:cubicBezTo>
                    <a:pt x="298" y="355"/>
                    <a:pt x="183" y="374"/>
                    <a:pt x="106" y="422"/>
                  </a:cubicBezTo>
                  <a:cubicBezTo>
                    <a:pt x="30" y="480"/>
                    <a:pt x="1" y="556"/>
                    <a:pt x="1" y="662"/>
                  </a:cubicBezTo>
                  <a:cubicBezTo>
                    <a:pt x="1" y="748"/>
                    <a:pt x="30" y="825"/>
                    <a:pt x="87" y="882"/>
                  </a:cubicBezTo>
                  <a:cubicBezTo>
                    <a:pt x="145" y="930"/>
                    <a:pt x="221" y="959"/>
                    <a:pt x="317" y="959"/>
                  </a:cubicBezTo>
                  <a:cubicBezTo>
                    <a:pt x="384" y="959"/>
                    <a:pt x="442" y="949"/>
                    <a:pt x="499" y="921"/>
                  </a:cubicBezTo>
                  <a:cubicBezTo>
                    <a:pt x="547" y="901"/>
                    <a:pt x="585" y="853"/>
                    <a:pt x="624" y="806"/>
                  </a:cubicBezTo>
                  <a:lnTo>
                    <a:pt x="624" y="940"/>
                  </a:lnTo>
                  <a:lnTo>
                    <a:pt x="921" y="940"/>
                  </a:lnTo>
                  <a:lnTo>
                    <a:pt x="921" y="413"/>
                  </a:lnTo>
                  <a:cubicBezTo>
                    <a:pt x="921" y="269"/>
                    <a:pt x="882" y="164"/>
                    <a:pt x="815" y="97"/>
                  </a:cubicBezTo>
                  <a:cubicBezTo>
                    <a:pt x="739" y="30"/>
                    <a:pt x="624" y="1"/>
                    <a:pt x="45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9" name="Google Shape;539;g11fc49ee2e3_0_7"/>
            <p:cNvSpPr/>
            <p:nvPr/>
          </p:nvSpPr>
          <p:spPr>
            <a:xfrm>
              <a:off x="5401975" y="2373075"/>
              <a:ext cx="20625" cy="23975"/>
            </a:xfrm>
            <a:custGeom>
              <a:rect b="b" l="l" r="r" t="t"/>
              <a:pathLst>
                <a:path extrusionOk="0" h="959" w="825">
                  <a:moveTo>
                    <a:pt x="403" y="1"/>
                  </a:moveTo>
                  <a:cubicBezTo>
                    <a:pt x="269" y="1"/>
                    <a:pt x="164" y="30"/>
                    <a:pt x="97" y="68"/>
                  </a:cubicBezTo>
                  <a:cubicBezTo>
                    <a:pt x="30" y="116"/>
                    <a:pt x="1" y="192"/>
                    <a:pt x="1" y="288"/>
                  </a:cubicBezTo>
                  <a:cubicBezTo>
                    <a:pt x="1" y="374"/>
                    <a:pt x="20" y="442"/>
                    <a:pt x="77" y="489"/>
                  </a:cubicBezTo>
                  <a:cubicBezTo>
                    <a:pt x="125" y="528"/>
                    <a:pt x="221" y="566"/>
                    <a:pt x="346" y="576"/>
                  </a:cubicBezTo>
                  <a:lnTo>
                    <a:pt x="403" y="585"/>
                  </a:lnTo>
                  <a:cubicBezTo>
                    <a:pt x="461" y="595"/>
                    <a:pt x="499" y="604"/>
                    <a:pt x="518" y="614"/>
                  </a:cubicBezTo>
                  <a:cubicBezTo>
                    <a:pt x="537" y="624"/>
                    <a:pt x="547" y="643"/>
                    <a:pt x="547" y="671"/>
                  </a:cubicBezTo>
                  <a:cubicBezTo>
                    <a:pt x="547" y="700"/>
                    <a:pt x="537" y="729"/>
                    <a:pt x="509" y="739"/>
                  </a:cubicBezTo>
                  <a:cubicBezTo>
                    <a:pt x="480" y="758"/>
                    <a:pt x="432" y="767"/>
                    <a:pt x="374" y="767"/>
                  </a:cubicBezTo>
                  <a:cubicBezTo>
                    <a:pt x="317" y="767"/>
                    <a:pt x="250" y="758"/>
                    <a:pt x="192" y="748"/>
                  </a:cubicBezTo>
                  <a:cubicBezTo>
                    <a:pt x="125" y="729"/>
                    <a:pt x="68" y="710"/>
                    <a:pt x="10" y="681"/>
                  </a:cubicBezTo>
                  <a:lnTo>
                    <a:pt x="10" y="901"/>
                  </a:lnTo>
                  <a:cubicBezTo>
                    <a:pt x="77" y="921"/>
                    <a:pt x="144" y="940"/>
                    <a:pt x="212" y="949"/>
                  </a:cubicBezTo>
                  <a:cubicBezTo>
                    <a:pt x="279" y="959"/>
                    <a:pt x="336" y="959"/>
                    <a:pt x="394" y="959"/>
                  </a:cubicBezTo>
                  <a:cubicBezTo>
                    <a:pt x="537" y="959"/>
                    <a:pt x="643" y="940"/>
                    <a:pt x="719" y="882"/>
                  </a:cubicBezTo>
                  <a:cubicBezTo>
                    <a:pt x="786" y="834"/>
                    <a:pt x="825" y="767"/>
                    <a:pt x="825" y="671"/>
                  </a:cubicBezTo>
                  <a:cubicBezTo>
                    <a:pt x="825" y="576"/>
                    <a:pt x="796" y="509"/>
                    <a:pt x="748" y="461"/>
                  </a:cubicBezTo>
                  <a:cubicBezTo>
                    <a:pt x="700" y="422"/>
                    <a:pt x="595" y="384"/>
                    <a:pt x="451" y="365"/>
                  </a:cubicBezTo>
                  <a:lnTo>
                    <a:pt x="394" y="365"/>
                  </a:lnTo>
                  <a:cubicBezTo>
                    <a:pt x="346" y="355"/>
                    <a:pt x="307" y="346"/>
                    <a:pt x="288" y="336"/>
                  </a:cubicBezTo>
                  <a:cubicBezTo>
                    <a:pt x="269" y="317"/>
                    <a:pt x="259" y="307"/>
                    <a:pt x="259" y="279"/>
                  </a:cubicBezTo>
                  <a:cubicBezTo>
                    <a:pt x="259" y="250"/>
                    <a:pt x="269" y="231"/>
                    <a:pt x="298" y="221"/>
                  </a:cubicBezTo>
                  <a:cubicBezTo>
                    <a:pt x="327" y="202"/>
                    <a:pt x="365" y="192"/>
                    <a:pt x="422" y="192"/>
                  </a:cubicBezTo>
                  <a:cubicBezTo>
                    <a:pt x="470" y="192"/>
                    <a:pt x="528" y="202"/>
                    <a:pt x="585" y="212"/>
                  </a:cubicBezTo>
                  <a:cubicBezTo>
                    <a:pt x="643" y="231"/>
                    <a:pt x="700" y="250"/>
                    <a:pt x="767" y="269"/>
                  </a:cubicBezTo>
                  <a:lnTo>
                    <a:pt x="767" y="49"/>
                  </a:lnTo>
                  <a:cubicBezTo>
                    <a:pt x="700" y="39"/>
                    <a:pt x="633" y="20"/>
                    <a:pt x="576" y="10"/>
                  </a:cubicBezTo>
                  <a:cubicBezTo>
                    <a:pt x="509" y="1"/>
                    <a:pt x="461" y="1"/>
                    <a:pt x="40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0" name="Google Shape;540;g11fc49ee2e3_0_7"/>
            <p:cNvSpPr/>
            <p:nvPr/>
          </p:nvSpPr>
          <p:spPr>
            <a:xfrm>
              <a:off x="5081050" y="2493325"/>
              <a:ext cx="32100" cy="34975"/>
            </a:xfrm>
            <a:custGeom>
              <a:rect b="b" l="l" r="r" t="t"/>
              <a:pathLst>
                <a:path extrusionOk="0" h="1399" w="1284">
                  <a:moveTo>
                    <a:pt x="642" y="182"/>
                  </a:moveTo>
                  <a:lnTo>
                    <a:pt x="901" y="882"/>
                  </a:lnTo>
                  <a:lnTo>
                    <a:pt x="383" y="882"/>
                  </a:lnTo>
                  <a:lnTo>
                    <a:pt x="642" y="182"/>
                  </a:lnTo>
                  <a:close/>
                  <a:moveTo>
                    <a:pt x="537" y="0"/>
                  </a:moveTo>
                  <a:lnTo>
                    <a:pt x="0" y="1399"/>
                  </a:lnTo>
                  <a:lnTo>
                    <a:pt x="201" y="1399"/>
                  </a:lnTo>
                  <a:lnTo>
                    <a:pt x="326" y="1035"/>
                  </a:lnTo>
                  <a:lnTo>
                    <a:pt x="958" y="1035"/>
                  </a:lnTo>
                  <a:lnTo>
                    <a:pt x="1083" y="1399"/>
                  </a:lnTo>
                  <a:lnTo>
                    <a:pt x="1284" y="1399"/>
                  </a:lnTo>
                  <a:lnTo>
                    <a:pt x="74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1" name="Google Shape;541;g11fc49ee2e3_0_7"/>
            <p:cNvSpPr/>
            <p:nvPr/>
          </p:nvSpPr>
          <p:spPr>
            <a:xfrm>
              <a:off x="5121275" y="2501450"/>
              <a:ext cx="15350" cy="26850"/>
            </a:xfrm>
            <a:custGeom>
              <a:rect b="b" l="l" r="r" t="t"/>
              <a:pathLst>
                <a:path extrusionOk="0" h="1074" w="614">
                  <a:moveTo>
                    <a:pt x="528" y="1"/>
                  </a:moveTo>
                  <a:cubicBezTo>
                    <a:pt x="441" y="1"/>
                    <a:pt x="374" y="10"/>
                    <a:pt x="317" y="49"/>
                  </a:cubicBezTo>
                  <a:cubicBezTo>
                    <a:pt x="259" y="78"/>
                    <a:pt x="211" y="125"/>
                    <a:pt x="173" y="183"/>
                  </a:cubicBezTo>
                  <a:lnTo>
                    <a:pt x="173" y="20"/>
                  </a:lnTo>
                  <a:lnTo>
                    <a:pt x="1" y="20"/>
                  </a:lnTo>
                  <a:lnTo>
                    <a:pt x="1" y="1074"/>
                  </a:lnTo>
                  <a:lnTo>
                    <a:pt x="173" y="1074"/>
                  </a:lnTo>
                  <a:lnTo>
                    <a:pt x="173" y="518"/>
                  </a:lnTo>
                  <a:cubicBezTo>
                    <a:pt x="173" y="403"/>
                    <a:pt x="202" y="307"/>
                    <a:pt x="250" y="250"/>
                  </a:cubicBezTo>
                  <a:cubicBezTo>
                    <a:pt x="307" y="183"/>
                    <a:pt x="384" y="154"/>
                    <a:pt x="480" y="154"/>
                  </a:cubicBezTo>
                  <a:cubicBezTo>
                    <a:pt x="508" y="154"/>
                    <a:pt x="528" y="154"/>
                    <a:pt x="556" y="164"/>
                  </a:cubicBezTo>
                  <a:cubicBezTo>
                    <a:pt x="575" y="164"/>
                    <a:pt x="595" y="173"/>
                    <a:pt x="614" y="183"/>
                  </a:cubicBezTo>
                  <a:lnTo>
                    <a:pt x="614" y="10"/>
                  </a:lnTo>
                  <a:cubicBezTo>
                    <a:pt x="595" y="1"/>
                    <a:pt x="585" y="1"/>
                    <a:pt x="56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2" name="Google Shape;542;g11fc49ee2e3_0_7"/>
            <p:cNvSpPr/>
            <p:nvPr/>
          </p:nvSpPr>
          <p:spPr>
            <a:xfrm>
              <a:off x="5139000" y="2501450"/>
              <a:ext cx="20625" cy="27575"/>
            </a:xfrm>
            <a:custGeom>
              <a:rect b="b" l="l" r="r" t="t"/>
              <a:pathLst>
                <a:path extrusionOk="0" h="1103" w="825">
                  <a:moveTo>
                    <a:pt x="528" y="1"/>
                  </a:moveTo>
                  <a:cubicBezTo>
                    <a:pt x="365" y="1"/>
                    <a:pt x="231" y="49"/>
                    <a:pt x="144" y="145"/>
                  </a:cubicBezTo>
                  <a:cubicBezTo>
                    <a:pt x="49" y="240"/>
                    <a:pt x="1" y="375"/>
                    <a:pt x="1" y="547"/>
                  </a:cubicBezTo>
                  <a:cubicBezTo>
                    <a:pt x="1" y="719"/>
                    <a:pt x="49" y="854"/>
                    <a:pt x="135" y="949"/>
                  </a:cubicBezTo>
                  <a:cubicBezTo>
                    <a:pt x="231" y="1045"/>
                    <a:pt x="355" y="1103"/>
                    <a:pt x="518" y="1103"/>
                  </a:cubicBezTo>
                  <a:cubicBezTo>
                    <a:pt x="575" y="1103"/>
                    <a:pt x="623" y="1093"/>
                    <a:pt x="681" y="1083"/>
                  </a:cubicBezTo>
                  <a:cubicBezTo>
                    <a:pt x="729" y="1074"/>
                    <a:pt x="777" y="1055"/>
                    <a:pt x="825" y="1036"/>
                  </a:cubicBezTo>
                  <a:lnTo>
                    <a:pt x="825" y="873"/>
                  </a:lnTo>
                  <a:cubicBezTo>
                    <a:pt x="777" y="901"/>
                    <a:pt x="729" y="921"/>
                    <a:pt x="681" y="930"/>
                  </a:cubicBezTo>
                  <a:cubicBezTo>
                    <a:pt x="633" y="949"/>
                    <a:pt x="585" y="949"/>
                    <a:pt x="537" y="949"/>
                  </a:cubicBezTo>
                  <a:cubicBezTo>
                    <a:pt x="422" y="949"/>
                    <a:pt x="336" y="921"/>
                    <a:pt x="269" y="844"/>
                  </a:cubicBezTo>
                  <a:cubicBezTo>
                    <a:pt x="211" y="777"/>
                    <a:pt x="183" y="681"/>
                    <a:pt x="183" y="547"/>
                  </a:cubicBezTo>
                  <a:cubicBezTo>
                    <a:pt x="183" y="422"/>
                    <a:pt x="211" y="317"/>
                    <a:pt x="269" y="250"/>
                  </a:cubicBezTo>
                  <a:cubicBezTo>
                    <a:pt x="336" y="183"/>
                    <a:pt x="422" y="145"/>
                    <a:pt x="537" y="145"/>
                  </a:cubicBezTo>
                  <a:cubicBezTo>
                    <a:pt x="585" y="145"/>
                    <a:pt x="633" y="154"/>
                    <a:pt x="681" y="164"/>
                  </a:cubicBezTo>
                  <a:cubicBezTo>
                    <a:pt x="729" y="173"/>
                    <a:pt x="777" y="202"/>
                    <a:pt x="825" y="221"/>
                  </a:cubicBezTo>
                  <a:lnTo>
                    <a:pt x="825" y="68"/>
                  </a:lnTo>
                  <a:cubicBezTo>
                    <a:pt x="777" y="39"/>
                    <a:pt x="729" y="30"/>
                    <a:pt x="681" y="10"/>
                  </a:cubicBezTo>
                  <a:cubicBezTo>
                    <a:pt x="633" y="1"/>
                    <a:pt x="575" y="1"/>
                    <a:pt x="52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3" name="Google Shape;543;g11fc49ee2e3_0_7"/>
            <p:cNvSpPr/>
            <p:nvPr/>
          </p:nvSpPr>
          <p:spPr>
            <a:xfrm>
              <a:off x="5169650" y="2491875"/>
              <a:ext cx="22075" cy="36425"/>
            </a:xfrm>
            <a:custGeom>
              <a:rect b="b" l="l" r="r" t="t"/>
              <a:pathLst>
                <a:path extrusionOk="0" h="1457" w="883">
                  <a:moveTo>
                    <a:pt x="1" y="1"/>
                  </a:moveTo>
                  <a:lnTo>
                    <a:pt x="1" y="1457"/>
                  </a:lnTo>
                  <a:lnTo>
                    <a:pt x="173" y="1457"/>
                  </a:lnTo>
                  <a:lnTo>
                    <a:pt x="173" y="863"/>
                  </a:lnTo>
                  <a:cubicBezTo>
                    <a:pt x="173" y="758"/>
                    <a:pt x="202" y="681"/>
                    <a:pt x="260" y="623"/>
                  </a:cubicBezTo>
                  <a:cubicBezTo>
                    <a:pt x="307" y="556"/>
                    <a:pt x="384" y="528"/>
                    <a:pt x="480" y="528"/>
                  </a:cubicBezTo>
                  <a:cubicBezTo>
                    <a:pt x="557" y="528"/>
                    <a:pt x="614" y="556"/>
                    <a:pt x="652" y="604"/>
                  </a:cubicBezTo>
                  <a:cubicBezTo>
                    <a:pt x="691" y="652"/>
                    <a:pt x="710" y="729"/>
                    <a:pt x="710" y="825"/>
                  </a:cubicBezTo>
                  <a:lnTo>
                    <a:pt x="710" y="1457"/>
                  </a:lnTo>
                  <a:lnTo>
                    <a:pt x="882" y="1457"/>
                  </a:lnTo>
                  <a:lnTo>
                    <a:pt x="882" y="825"/>
                  </a:lnTo>
                  <a:cubicBezTo>
                    <a:pt x="882" y="681"/>
                    <a:pt x="854" y="566"/>
                    <a:pt x="786" y="489"/>
                  </a:cubicBezTo>
                  <a:cubicBezTo>
                    <a:pt x="729" y="422"/>
                    <a:pt x="633" y="384"/>
                    <a:pt x="518" y="384"/>
                  </a:cubicBezTo>
                  <a:cubicBezTo>
                    <a:pt x="442" y="384"/>
                    <a:pt x="375" y="393"/>
                    <a:pt x="317" y="432"/>
                  </a:cubicBezTo>
                  <a:cubicBezTo>
                    <a:pt x="269" y="461"/>
                    <a:pt x="221" y="508"/>
                    <a:pt x="173" y="566"/>
                  </a:cubicBez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4" name="Google Shape;544;g11fc49ee2e3_0_7"/>
            <p:cNvSpPr/>
            <p:nvPr/>
          </p:nvSpPr>
          <p:spPr>
            <a:xfrm>
              <a:off x="5200550" y="2491875"/>
              <a:ext cx="4350" cy="36425"/>
            </a:xfrm>
            <a:custGeom>
              <a:rect b="b" l="l" r="r" t="t"/>
              <a:pathLst>
                <a:path extrusionOk="0" h="1457" w="174">
                  <a:moveTo>
                    <a:pt x="1" y="1"/>
                  </a:moveTo>
                  <a:lnTo>
                    <a:pt x="1" y="221"/>
                  </a:lnTo>
                  <a:lnTo>
                    <a:pt x="173" y="221"/>
                  </a:lnTo>
                  <a:lnTo>
                    <a:pt x="173" y="1"/>
                  </a:lnTo>
                  <a:close/>
                  <a:moveTo>
                    <a:pt x="1" y="403"/>
                  </a:moveTo>
                  <a:lnTo>
                    <a:pt x="1" y="1457"/>
                  </a:lnTo>
                  <a:lnTo>
                    <a:pt x="173" y="1457"/>
                  </a:lnTo>
                  <a:lnTo>
                    <a:pt x="173" y="40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5" name="Google Shape;545;g11fc49ee2e3_0_7"/>
            <p:cNvSpPr/>
            <p:nvPr/>
          </p:nvSpPr>
          <p:spPr>
            <a:xfrm>
              <a:off x="5212300" y="2501950"/>
              <a:ext cx="25400" cy="26350"/>
            </a:xfrm>
            <a:custGeom>
              <a:rect b="b" l="l" r="r" t="t"/>
              <a:pathLst>
                <a:path extrusionOk="0" h="1054" w="1016">
                  <a:moveTo>
                    <a:pt x="0" y="0"/>
                  </a:moveTo>
                  <a:lnTo>
                    <a:pt x="393" y="1054"/>
                  </a:lnTo>
                  <a:lnTo>
                    <a:pt x="623" y="1054"/>
                  </a:lnTo>
                  <a:lnTo>
                    <a:pt x="1016" y="0"/>
                  </a:lnTo>
                  <a:lnTo>
                    <a:pt x="834" y="0"/>
                  </a:lnTo>
                  <a:lnTo>
                    <a:pt x="508" y="881"/>
                  </a:lnTo>
                  <a:lnTo>
                    <a:pt x="18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6" name="Google Shape;546;g11fc49ee2e3_0_7"/>
            <p:cNvSpPr/>
            <p:nvPr/>
          </p:nvSpPr>
          <p:spPr>
            <a:xfrm>
              <a:off x="5239600" y="2501450"/>
              <a:ext cx="24200" cy="27575"/>
            </a:xfrm>
            <a:custGeom>
              <a:rect b="b" l="l" r="r" t="t"/>
              <a:pathLst>
                <a:path extrusionOk="0" h="1103" w="968">
                  <a:moveTo>
                    <a:pt x="489" y="145"/>
                  </a:moveTo>
                  <a:cubicBezTo>
                    <a:pt x="575" y="145"/>
                    <a:pt x="652" y="183"/>
                    <a:pt x="700" y="250"/>
                  </a:cubicBezTo>
                  <a:cubicBezTo>
                    <a:pt x="757" y="327"/>
                    <a:pt x="786" y="422"/>
                    <a:pt x="786" y="547"/>
                  </a:cubicBezTo>
                  <a:cubicBezTo>
                    <a:pt x="786" y="672"/>
                    <a:pt x="757" y="767"/>
                    <a:pt x="700" y="844"/>
                  </a:cubicBezTo>
                  <a:cubicBezTo>
                    <a:pt x="652" y="921"/>
                    <a:pt x="575" y="949"/>
                    <a:pt x="489" y="949"/>
                  </a:cubicBezTo>
                  <a:cubicBezTo>
                    <a:pt x="393" y="949"/>
                    <a:pt x="316" y="921"/>
                    <a:pt x="269" y="844"/>
                  </a:cubicBezTo>
                  <a:cubicBezTo>
                    <a:pt x="211" y="777"/>
                    <a:pt x="182" y="672"/>
                    <a:pt x="182" y="547"/>
                  </a:cubicBezTo>
                  <a:cubicBezTo>
                    <a:pt x="182" y="422"/>
                    <a:pt x="211" y="327"/>
                    <a:pt x="269" y="250"/>
                  </a:cubicBezTo>
                  <a:cubicBezTo>
                    <a:pt x="316" y="183"/>
                    <a:pt x="393" y="145"/>
                    <a:pt x="489" y="145"/>
                  </a:cubicBezTo>
                  <a:close/>
                  <a:moveTo>
                    <a:pt x="489" y="1"/>
                  </a:moveTo>
                  <a:cubicBezTo>
                    <a:pt x="336" y="1"/>
                    <a:pt x="221" y="49"/>
                    <a:pt x="134" y="145"/>
                  </a:cubicBezTo>
                  <a:cubicBezTo>
                    <a:pt x="48" y="240"/>
                    <a:pt x="0" y="375"/>
                    <a:pt x="0" y="547"/>
                  </a:cubicBezTo>
                  <a:cubicBezTo>
                    <a:pt x="0" y="719"/>
                    <a:pt x="48" y="854"/>
                    <a:pt x="134" y="949"/>
                  </a:cubicBezTo>
                  <a:cubicBezTo>
                    <a:pt x="221" y="1055"/>
                    <a:pt x="336" y="1103"/>
                    <a:pt x="489" y="1103"/>
                  </a:cubicBezTo>
                  <a:cubicBezTo>
                    <a:pt x="633" y="1103"/>
                    <a:pt x="757" y="1055"/>
                    <a:pt x="834" y="949"/>
                  </a:cubicBezTo>
                  <a:cubicBezTo>
                    <a:pt x="920" y="854"/>
                    <a:pt x="968" y="719"/>
                    <a:pt x="968" y="547"/>
                  </a:cubicBezTo>
                  <a:cubicBezTo>
                    <a:pt x="968" y="375"/>
                    <a:pt x="920" y="240"/>
                    <a:pt x="834" y="145"/>
                  </a:cubicBezTo>
                  <a:cubicBezTo>
                    <a:pt x="757" y="49"/>
                    <a:pt x="633" y="1"/>
                    <a:pt x="4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7" name="Google Shape;547;g11fc49ee2e3_0_7"/>
            <p:cNvSpPr/>
            <p:nvPr/>
          </p:nvSpPr>
          <p:spPr>
            <a:xfrm>
              <a:off x="5285100" y="2493325"/>
              <a:ext cx="4825" cy="34975"/>
            </a:xfrm>
            <a:custGeom>
              <a:rect b="b" l="l" r="r" t="t"/>
              <a:pathLst>
                <a:path extrusionOk="0" h="1399" w="193">
                  <a:moveTo>
                    <a:pt x="1" y="0"/>
                  </a:moveTo>
                  <a:lnTo>
                    <a:pt x="1" y="1399"/>
                  </a:lnTo>
                  <a:lnTo>
                    <a:pt x="192" y="1399"/>
                  </a:ln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8" name="Google Shape;548;g11fc49ee2e3_0_7"/>
            <p:cNvSpPr/>
            <p:nvPr/>
          </p:nvSpPr>
          <p:spPr>
            <a:xfrm>
              <a:off x="5300200" y="2493325"/>
              <a:ext cx="26350" cy="34975"/>
            </a:xfrm>
            <a:custGeom>
              <a:rect b="b" l="l" r="r" t="t"/>
              <a:pathLst>
                <a:path extrusionOk="0" h="1399" w="1054">
                  <a:moveTo>
                    <a:pt x="0" y="0"/>
                  </a:moveTo>
                  <a:lnTo>
                    <a:pt x="0" y="1399"/>
                  </a:lnTo>
                  <a:lnTo>
                    <a:pt x="182" y="1399"/>
                  </a:lnTo>
                  <a:lnTo>
                    <a:pt x="182" y="230"/>
                  </a:lnTo>
                  <a:lnTo>
                    <a:pt x="795" y="1399"/>
                  </a:lnTo>
                  <a:lnTo>
                    <a:pt x="1054" y="1399"/>
                  </a:lnTo>
                  <a:lnTo>
                    <a:pt x="1054" y="0"/>
                  </a:lnTo>
                  <a:lnTo>
                    <a:pt x="872" y="0"/>
                  </a:lnTo>
                  <a:lnTo>
                    <a:pt x="872" y="1169"/>
                  </a:lnTo>
                  <a:lnTo>
                    <a:pt x="24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9" name="Google Shape;549;g11fc49ee2e3_0_7"/>
            <p:cNvSpPr/>
            <p:nvPr/>
          </p:nvSpPr>
          <p:spPr>
            <a:xfrm>
              <a:off x="5335875" y="2493325"/>
              <a:ext cx="29725" cy="34975"/>
            </a:xfrm>
            <a:custGeom>
              <a:rect b="b" l="l" r="r" t="t"/>
              <a:pathLst>
                <a:path extrusionOk="0" h="1399" w="1189">
                  <a:moveTo>
                    <a:pt x="1" y="0"/>
                  </a:moveTo>
                  <a:lnTo>
                    <a:pt x="1" y="163"/>
                  </a:lnTo>
                  <a:lnTo>
                    <a:pt x="499" y="163"/>
                  </a:lnTo>
                  <a:lnTo>
                    <a:pt x="499" y="1399"/>
                  </a:lnTo>
                  <a:lnTo>
                    <a:pt x="690" y="1399"/>
                  </a:lnTo>
                  <a:lnTo>
                    <a:pt x="690" y="163"/>
                  </a:lnTo>
                  <a:lnTo>
                    <a:pt x="1189" y="163"/>
                  </a:lnTo>
                  <a:lnTo>
                    <a:pt x="118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0" name="Google Shape;550;g11fc49ee2e3_0_7"/>
            <p:cNvSpPr/>
            <p:nvPr/>
          </p:nvSpPr>
          <p:spPr>
            <a:xfrm>
              <a:off x="5080575" y="2578825"/>
              <a:ext cx="27075" cy="32125"/>
            </a:xfrm>
            <a:custGeom>
              <a:rect b="b" l="l" r="r" t="t"/>
              <a:pathLst>
                <a:path extrusionOk="0" h="1285" w="1083">
                  <a:moveTo>
                    <a:pt x="0" y="0"/>
                  </a:moveTo>
                  <a:lnTo>
                    <a:pt x="0" y="144"/>
                  </a:lnTo>
                  <a:lnTo>
                    <a:pt x="460" y="144"/>
                  </a:lnTo>
                  <a:lnTo>
                    <a:pt x="460" y="1284"/>
                  </a:lnTo>
                  <a:lnTo>
                    <a:pt x="632" y="1284"/>
                  </a:lnTo>
                  <a:lnTo>
                    <a:pt x="632" y="144"/>
                  </a:lnTo>
                  <a:lnTo>
                    <a:pt x="1083" y="144"/>
                  </a:lnTo>
                  <a:lnTo>
                    <a:pt x="108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1" name="Google Shape;551;g11fc49ee2e3_0_7"/>
            <p:cNvSpPr/>
            <p:nvPr/>
          </p:nvSpPr>
          <p:spPr>
            <a:xfrm>
              <a:off x="5107875" y="2586250"/>
              <a:ext cx="20375" cy="25175"/>
            </a:xfrm>
            <a:custGeom>
              <a:rect b="b" l="l" r="r" t="t"/>
              <a:pathLst>
                <a:path extrusionOk="0" h="1007" w="815">
                  <a:moveTo>
                    <a:pt x="652" y="498"/>
                  </a:moveTo>
                  <a:lnTo>
                    <a:pt x="652" y="537"/>
                  </a:lnTo>
                  <a:cubicBezTo>
                    <a:pt x="652" y="642"/>
                    <a:pt x="623" y="719"/>
                    <a:pt x="575" y="786"/>
                  </a:cubicBezTo>
                  <a:cubicBezTo>
                    <a:pt x="518" y="843"/>
                    <a:pt x="450" y="872"/>
                    <a:pt x="364" y="872"/>
                  </a:cubicBezTo>
                  <a:cubicBezTo>
                    <a:pt x="297" y="872"/>
                    <a:pt x="249" y="863"/>
                    <a:pt x="211" y="824"/>
                  </a:cubicBezTo>
                  <a:cubicBezTo>
                    <a:pt x="182" y="795"/>
                    <a:pt x="163" y="748"/>
                    <a:pt x="163" y="690"/>
                  </a:cubicBezTo>
                  <a:cubicBezTo>
                    <a:pt x="163" y="623"/>
                    <a:pt x="182" y="575"/>
                    <a:pt x="230" y="546"/>
                  </a:cubicBezTo>
                  <a:cubicBezTo>
                    <a:pt x="278" y="518"/>
                    <a:pt x="374" y="498"/>
                    <a:pt x="498" y="498"/>
                  </a:cubicBezTo>
                  <a:close/>
                  <a:moveTo>
                    <a:pt x="403" y="0"/>
                  </a:moveTo>
                  <a:cubicBezTo>
                    <a:pt x="345" y="0"/>
                    <a:pt x="297" y="10"/>
                    <a:pt x="240" y="19"/>
                  </a:cubicBezTo>
                  <a:cubicBezTo>
                    <a:pt x="182" y="29"/>
                    <a:pt x="134" y="48"/>
                    <a:pt x="77" y="67"/>
                  </a:cubicBezTo>
                  <a:lnTo>
                    <a:pt x="77" y="211"/>
                  </a:lnTo>
                  <a:cubicBezTo>
                    <a:pt x="125" y="192"/>
                    <a:pt x="173" y="173"/>
                    <a:pt x="221" y="154"/>
                  </a:cubicBezTo>
                  <a:cubicBezTo>
                    <a:pt x="278" y="144"/>
                    <a:pt x="326" y="134"/>
                    <a:pt x="383" y="134"/>
                  </a:cubicBezTo>
                  <a:cubicBezTo>
                    <a:pt x="470" y="134"/>
                    <a:pt x="537" y="154"/>
                    <a:pt x="585" y="192"/>
                  </a:cubicBezTo>
                  <a:cubicBezTo>
                    <a:pt x="632" y="230"/>
                    <a:pt x="652" y="288"/>
                    <a:pt x="652" y="364"/>
                  </a:cubicBezTo>
                  <a:lnTo>
                    <a:pt x="652" y="374"/>
                  </a:lnTo>
                  <a:lnTo>
                    <a:pt x="431" y="374"/>
                  </a:lnTo>
                  <a:cubicBezTo>
                    <a:pt x="288" y="374"/>
                    <a:pt x="182" y="403"/>
                    <a:pt x="106" y="460"/>
                  </a:cubicBezTo>
                  <a:cubicBezTo>
                    <a:pt x="38" y="518"/>
                    <a:pt x="0" y="594"/>
                    <a:pt x="0" y="700"/>
                  </a:cubicBezTo>
                  <a:cubicBezTo>
                    <a:pt x="0" y="795"/>
                    <a:pt x="29" y="872"/>
                    <a:pt x="86" y="930"/>
                  </a:cubicBezTo>
                  <a:cubicBezTo>
                    <a:pt x="144" y="978"/>
                    <a:pt x="221" y="1006"/>
                    <a:pt x="326" y="1006"/>
                  </a:cubicBezTo>
                  <a:cubicBezTo>
                    <a:pt x="403" y="1006"/>
                    <a:pt x="470" y="997"/>
                    <a:pt x="518" y="968"/>
                  </a:cubicBezTo>
                  <a:cubicBezTo>
                    <a:pt x="575" y="939"/>
                    <a:pt x="613" y="891"/>
                    <a:pt x="652" y="834"/>
                  </a:cubicBezTo>
                  <a:lnTo>
                    <a:pt x="652" y="987"/>
                  </a:lnTo>
                  <a:lnTo>
                    <a:pt x="814" y="987"/>
                  </a:lnTo>
                  <a:lnTo>
                    <a:pt x="814" y="441"/>
                  </a:lnTo>
                  <a:cubicBezTo>
                    <a:pt x="814" y="288"/>
                    <a:pt x="776" y="182"/>
                    <a:pt x="709" y="106"/>
                  </a:cubicBezTo>
                  <a:cubicBezTo>
                    <a:pt x="642" y="39"/>
                    <a:pt x="537" y="0"/>
                    <a:pt x="40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2" name="Google Shape;552;g11fc49ee2e3_0_7"/>
            <p:cNvSpPr/>
            <p:nvPr/>
          </p:nvSpPr>
          <p:spPr>
            <a:xfrm>
              <a:off x="5134450" y="2586250"/>
              <a:ext cx="14150" cy="24700"/>
            </a:xfrm>
            <a:custGeom>
              <a:rect b="b" l="l" r="r" t="t"/>
              <a:pathLst>
                <a:path extrusionOk="0" h="988" w="566">
                  <a:moveTo>
                    <a:pt x="480" y="0"/>
                  </a:moveTo>
                  <a:cubicBezTo>
                    <a:pt x="403" y="0"/>
                    <a:pt x="345" y="19"/>
                    <a:pt x="288" y="48"/>
                  </a:cubicBezTo>
                  <a:cubicBezTo>
                    <a:pt x="231" y="77"/>
                    <a:pt x="192" y="115"/>
                    <a:pt x="154" y="173"/>
                  </a:cubicBezTo>
                  <a:lnTo>
                    <a:pt x="154" y="29"/>
                  </a:lnTo>
                  <a:lnTo>
                    <a:pt x="1" y="29"/>
                  </a:lnTo>
                  <a:lnTo>
                    <a:pt x="1" y="987"/>
                  </a:lnTo>
                  <a:lnTo>
                    <a:pt x="154" y="987"/>
                  </a:lnTo>
                  <a:lnTo>
                    <a:pt x="154" y="479"/>
                  </a:lnTo>
                  <a:cubicBezTo>
                    <a:pt x="154" y="374"/>
                    <a:pt x="183" y="288"/>
                    <a:pt x="231" y="230"/>
                  </a:cubicBezTo>
                  <a:cubicBezTo>
                    <a:pt x="278" y="173"/>
                    <a:pt x="345" y="144"/>
                    <a:pt x="432" y="144"/>
                  </a:cubicBezTo>
                  <a:cubicBezTo>
                    <a:pt x="460" y="144"/>
                    <a:pt x="480" y="144"/>
                    <a:pt x="499" y="154"/>
                  </a:cubicBezTo>
                  <a:cubicBezTo>
                    <a:pt x="528" y="154"/>
                    <a:pt x="547" y="163"/>
                    <a:pt x="566" y="173"/>
                  </a:cubicBezTo>
                  <a:lnTo>
                    <a:pt x="556" y="10"/>
                  </a:lnTo>
                  <a:cubicBezTo>
                    <a:pt x="547" y="10"/>
                    <a:pt x="528" y="10"/>
                    <a:pt x="51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3" name="Google Shape;553;g11fc49ee2e3_0_7"/>
            <p:cNvSpPr/>
            <p:nvPr/>
          </p:nvSpPr>
          <p:spPr>
            <a:xfrm>
              <a:off x="5150500" y="2586250"/>
              <a:ext cx="22300" cy="25175"/>
            </a:xfrm>
            <a:custGeom>
              <a:rect b="b" l="l" r="r" t="t"/>
              <a:pathLst>
                <a:path extrusionOk="0" h="1007" w="892">
                  <a:moveTo>
                    <a:pt x="479" y="134"/>
                  </a:moveTo>
                  <a:cubicBezTo>
                    <a:pt x="556" y="134"/>
                    <a:pt x="614" y="163"/>
                    <a:pt x="662" y="211"/>
                  </a:cubicBezTo>
                  <a:cubicBezTo>
                    <a:pt x="709" y="259"/>
                    <a:pt x="729" y="336"/>
                    <a:pt x="738" y="422"/>
                  </a:cubicBezTo>
                  <a:lnTo>
                    <a:pt x="173" y="422"/>
                  </a:lnTo>
                  <a:cubicBezTo>
                    <a:pt x="182" y="326"/>
                    <a:pt x="211" y="259"/>
                    <a:pt x="259" y="211"/>
                  </a:cubicBezTo>
                  <a:cubicBezTo>
                    <a:pt x="317" y="163"/>
                    <a:pt x="384" y="134"/>
                    <a:pt x="479" y="134"/>
                  </a:cubicBezTo>
                  <a:close/>
                  <a:moveTo>
                    <a:pt x="470" y="0"/>
                  </a:moveTo>
                  <a:cubicBezTo>
                    <a:pt x="326" y="0"/>
                    <a:pt x="211" y="48"/>
                    <a:pt x="135" y="144"/>
                  </a:cubicBezTo>
                  <a:cubicBezTo>
                    <a:pt x="48" y="230"/>
                    <a:pt x="0" y="355"/>
                    <a:pt x="0" y="518"/>
                  </a:cubicBezTo>
                  <a:cubicBezTo>
                    <a:pt x="0" y="661"/>
                    <a:pt x="48" y="786"/>
                    <a:pt x="135" y="872"/>
                  </a:cubicBezTo>
                  <a:cubicBezTo>
                    <a:pt x="230" y="968"/>
                    <a:pt x="345" y="1006"/>
                    <a:pt x="499" y="1006"/>
                  </a:cubicBezTo>
                  <a:cubicBezTo>
                    <a:pt x="566" y="1006"/>
                    <a:pt x="623" y="1006"/>
                    <a:pt x="681" y="987"/>
                  </a:cubicBezTo>
                  <a:cubicBezTo>
                    <a:pt x="738" y="978"/>
                    <a:pt x="796" y="958"/>
                    <a:pt x="853" y="930"/>
                  </a:cubicBezTo>
                  <a:lnTo>
                    <a:pt x="853" y="786"/>
                  </a:lnTo>
                  <a:cubicBezTo>
                    <a:pt x="796" y="815"/>
                    <a:pt x="738" y="834"/>
                    <a:pt x="681" y="853"/>
                  </a:cubicBezTo>
                  <a:cubicBezTo>
                    <a:pt x="633" y="863"/>
                    <a:pt x="566" y="872"/>
                    <a:pt x="508" y="872"/>
                  </a:cubicBezTo>
                  <a:cubicBezTo>
                    <a:pt x="403" y="872"/>
                    <a:pt x="326" y="843"/>
                    <a:pt x="269" y="786"/>
                  </a:cubicBezTo>
                  <a:cubicBezTo>
                    <a:pt x="211" y="728"/>
                    <a:pt x="173" y="652"/>
                    <a:pt x="163" y="546"/>
                  </a:cubicBezTo>
                  <a:lnTo>
                    <a:pt x="891" y="546"/>
                  </a:lnTo>
                  <a:lnTo>
                    <a:pt x="891" y="460"/>
                  </a:lnTo>
                  <a:cubicBezTo>
                    <a:pt x="891" y="326"/>
                    <a:pt x="853" y="211"/>
                    <a:pt x="776" y="125"/>
                  </a:cubicBezTo>
                  <a:cubicBezTo>
                    <a:pt x="700" y="48"/>
                    <a:pt x="604" y="0"/>
                    <a:pt x="470"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4" name="Google Shape;554;g11fc49ee2e3_0_7"/>
            <p:cNvSpPr/>
            <p:nvPr/>
          </p:nvSpPr>
          <p:spPr>
            <a:xfrm>
              <a:off x="5177575" y="2586250"/>
              <a:ext cx="20375" cy="25175"/>
            </a:xfrm>
            <a:custGeom>
              <a:rect b="b" l="l" r="r" t="t"/>
              <a:pathLst>
                <a:path extrusionOk="0" h="1007" w="815">
                  <a:moveTo>
                    <a:pt x="652" y="498"/>
                  </a:moveTo>
                  <a:lnTo>
                    <a:pt x="652" y="537"/>
                  </a:lnTo>
                  <a:cubicBezTo>
                    <a:pt x="652" y="642"/>
                    <a:pt x="623" y="719"/>
                    <a:pt x="575" y="786"/>
                  </a:cubicBezTo>
                  <a:cubicBezTo>
                    <a:pt x="517" y="843"/>
                    <a:pt x="450" y="872"/>
                    <a:pt x="364" y="872"/>
                  </a:cubicBezTo>
                  <a:cubicBezTo>
                    <a:pt x="297" y="872"/>
                    <a:pt x="249" y="863"/>
                    <a:pt x="211" y="824"/>
                  </a:cubicBezTo>
                  <a:cubicBezTo>
                    <a:pt x="172" y="795"/>
                    <a:pt x="163" y="748"/>
                    <a:pt x="163" y="690"/>
                  </a:cubicBezTo>
                  <a:cubicBezTo>
                    <a:pt x="163" y="623"/>
                    <a:pt x="182" y="575"/>
                    <a:pt x="230" y="546"/>
                  </a:cubicBezTo>
                  <a:cubicBezTo>
                    <a:pt x="278" y="518"/>
                    <a:pt x="374" y="498"/>
                    <a:pt x="498" y="498"/>
                  </a:cubicBezTo>
                  <a:close/>
                  <a:moveTo>
                    <a:pt x="393" y="0"/>
                  </a:moveTo>
                  <a:cubicBezTo>
                    <a:pt x="345" y="0"/>
                    <a:pt x="297" y="10"/>
                    <a:pt x="240" y="19"/>
                  </a:cubicBezTo>
                  <a:cubicBezTo>
                    <a:pt x="182" y="29"/>
                    <a:pt x="125" y="48"/>
                    <a:pt x="67" y="67"/>
                  </a:cubicBezTo>
                  <a:lnTo>
                    <a:pt x="67" y="211"/>
                  </a:lnTo>
                  <a:cubicBezTo>
                    <a:pt x="115" y="192"/>
                    <a:pt x="172" y="173"/>
                    <a:pt x="220" y="154"/>
                  </a:cubicBezTo>
                  <a:cubicBezTo>
                    <a:pt x="268" y="144"/>
                    <a:pt x="326" y="134"/>
                    <a:pt x="383" y="134"/>
                  </a:cubicBezTo>
                  <a:cubicBezTo>
                    <a:pt x="469" y="134"/>
                    <a:pt x="537" y="154"/>
                    <a:pt x="584" y="192"/>
                  </a:cubicBezTo>
                  <a:cubicBezTo>
                    <a:pt x="632" y="230"/>
                    <a:pt x="652" y="288"/>
                    <a:pt x="652" y="364"/>
                  </a:cubicBezTo>
                  <a:lnTo>
                    <a:pt x="652" y="374"/>
                  </a:lnTo>
                  <a:lnTo>
                    <a:pt x="431" y="374"/>
                  </a:lnTo>
                  <a:cubicBezTo>
                    <a:pt x="287" y="374"/>
                    <a:pt x="182" y="403"/>
                    <a:pt x="105" y="460"/>
                  </a:cubicBezTo>
                  <a:cubicBezTo>
                    <a:pt x="38" y="518"/>
                    <a:pt x="0" y="594"/>
                    <a:pt x="0" y="700"/>
                  </a:cubicBezTo>
                  <a:cubicBezTo>
                    <a:pt x="0" y="795"/>
                    <a:pt x="29" y="872"/>
                    <a:pt x="86" y="930"/>
                  </a:cubicBezTo>
                  <a:cubicBezTo>
                    <a:pt x="144" y="978"/>
                    <a:pt x="220" y="1006"/>
                    <a:pt x="326" y="1006"/>
                  </a:cubicBezTo>
                  <a:cubicBezTo>
                    <a:pt x="402" y="1006"/>
                    <a:pt x="469" y="997"/>
                    <a:pt x="517" y="968"/>
                  </a:cubicBezTo>
                  <a:cubicBezTo>
                    <a:pt x="575" y="939"/>
                    <a:pt x="613" y="891"/>
                    <a:pt x="652" y="834"/>
                  </a:cubicBezTo>
                  <a:lnTo>
                    <a:pt x="652" y="987"/>
                  </a:lnTo>
                  <a:lnTo>
                    <a:pt x="814" y="987"/>
                  </a:lnTo>
                  <a:lnTo>
                    <a:pt x="814" y="441"/>
                  </a:lnTo>
                  <a:cubicBezTo>
                    <a:pt x="814" y="288"/>
                    <a:pt x="776" y="182"/>
                    <a:pt x="709" y="106"/>
                  </a:cubicBezTo>
                  <a:cubicBezTo>
                    <a:pt x="642" y="39"/>
                    <a:pt x="537" y="0"/>
                    <a:pt x="39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5" name="Google Shape;555;g11fc49ee2e3_0_7"/>
            <p:cNvSpPr/>
            <p:nvPr/>
          </p:nvSpPr>
          <p:spPr>
            <a:xfrm>
              <a:off x="5202475" y="2586250"/>
              <a:ext cx="18475" cy="25175"/>
            </a:xfrm>
            <a:custGeom>
              <a:rect b="b" l="l" r="r" t="t"/>
              <a:pathLst>
                <a:path extrusionOk="0" h="1007" w="739">
                  <a:moveTo>
                    <a:pt x="374" y="0"/>
                  </a:moveTo>
                  <a:cubicBezTo>
                    <a:pt x="259" y="0"/>
                    <a:pt x="173" y="29"/>
                    <a:pt x="106" y="77"/>
                  </a:cubicBezTo>
                  <a:cubicBezTo>
                    <a:pt x="39" y="125"/>
                    <a:pt x="10" y="192"/>
                    <a:pt x="10" y="288"/>
                  </a:cubicBezTo>
                  <a:cubicBezTo>
                    <a:pt x="10" y="355"/>
                    <a:pt x="29" y="412"/>
                    <a:pt x="77" y="460"/>
                  </a:cubicBezTo>
                  <a:cubicBezTo>
                    <a:pt x="115" y="498"/>
                    <a:pt x="192" y="537"/>
                    <a:pt x="288" y="556"/>
                  </a:cubicBezTo>
                  <a:lnTo>
                    <a:pt x="336" y="566"/>
                  </a:lnTo>
                  <a:cubicBezTo>
                    <a:pt x="441" y="585"/>
                    <a:pt x="499" y="613"/>
                    <a:pt x="527" y="633"/>
                  </a:cubicBezTo>
                  <a:cubicBezTo>
                    <a:pt x="556" y="652"/>
                    <a:pt x="575" y="690"/>
                    <a:pt x="575" y="728"/>
                  </a:cubicBezTo>
                  <a:cubicBezTo>
                    <a:pt x="575" y="776"/>
                    <a:pt x="556" y="815"/>
                    <a:pt x="518" y="834"/>
                  </a:cubicBezTo>
                  <a:cubicBezTo>
                    <a:pt x="470" y="863"/>
                    <a:pt x="412" y="872"/>
                    <a:pt x="345" y="872"/>
                  </a:cubicBezTo>
                  <a:cubicBezTo>
                    <a:pt x="288" y="872"/>
                    <a:pt x="230" y="872"/>
                    <a:pt x="173" y="853"/>
                  </a:cubicBezTo>
                  <a:cubicBezTo>
                    <a:pt x="115" y="834"/>
                    <a:pt x="58" y="815"/>
                    <a:pt x="0" y="786"/>
                  </a:cubicBezTo>
                  <a:lnTo>
                    <a:pt x="0" y="949"/>
                  </a:lnTo>
                  <a:cubicBezTo>
                    <a:pt x="67" y="968"/>
                    <a:pt x="125" y="987"/>
                    <a:pt x="182" y="997"/>
                  </a:cubicBezTo>
                  <a:cubicBezTo>
                    <a:pt x="230" y="1006"/>
                    <a:pt x="288" y="1006"/>
                    <a:pt x="336" y="1006"/>
                  </a:cubicBezTo>
                  <a:cubicBezTo>
                    <a:pt x="460" y="1006"/>
                    <a:pt x="556" y="978"/>
                    <a:pt x="633" y="930"/>
                  </a:cubicBezTo>
                  <a:cubicBezTo>
                    <a:pt x="700" y="882"/>
                    <a:pt x="738" y="805"/>
                    <a:pt x="738" y="719"/>
                  </a:cubicBezTo>
                  <a:cubicBezTo>
                    <a:pt x="738" y="642"/>
                    <a:pt x="709" y="575"/>
                    <a:pt x="661" y="537"/>
                  </a:cubicBezTo>
                  <a:cubicBezTo>
                    <a:pt x="614" y="489"/>
                    <a:pt x="537" y="460"/>
                    <a:pt x="422" y="431"/>
                  </a:cubicBezTo>
                  <a:lnTo>
                    <a:pt x="374" y="422"/>
                  </a:lnTo>
                  <a:cubicBezTo>
                    <a:pt x="288" y="403"/>
                    <a:pt x="230" y="384"/>
                    <a:pt x="202" y="364"/>
                  </a:cubicBezTo>
                  <a:cubicBezTo>
                    <a:pt x="173" y="345"/>
                    <a:pt x="163" y="316"/>
                    <a:pt x="163" y="278"/>
                  </a:cubicBezTo>
                  <a:cubicBezTo>
                    <a:pt x="163" y="230"/>
                    <a:pt x="182" y="192"/>
                    <a:pt x="221" y="173"/>
                  </a:cubicBezTo>
                  <a:cubicBezTo>
                    <a:pt x="259" y="144"/>
                    <a:pt x="317" y="134"/>
                    <a:pt x="393" y="134"/>
                  </a:cubicBezTo>
                  <a:cubicBezTo>
                    <a:pt x="451" y="134"/>
                    <a:pt x="499" y="144"/>
                    <a:pt x="546" y="154"/>
                  </a:cubicBezTo>
                  <a:cubicBezTo>
                    <a:pt x="594" y="163"/>
                    <a:pt x="642" y="182"/>
                    <a:pt x="681" y="201"/>
                  </a:cubicBezTo>
                  <a:lnTo>
                    <a:pt x="681" y="58"/>
                  </a:lnTo>
                  <a:cubicBezTo>
                    <a:pt x="642" y="39"/>
                    <a:pt x="594" y="19"/>
                    <a:pt x="537" y="19"/>
                  </a:cubicBezTo>
                  <a:cubicBezTo>
                    <a:pt x="489" y="10"/>
                    <a:pt x="432" y="0"/>
                    <a:pt x="37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6" name="Google Shape;556;g11fc49ee2e3_0_7"/>
            <p:cNvSpPr/>
            <p:nvPr/>
          </p:nvSpPr>
          <p:spPr>
            <a:xfrm>
              <a:off x="5222600" y="2618100"/>
              <a:ext cx="22775" cy="3150"/>
            </a:xfrm>
            <a:custGeom>
              <a:rect b="b" l="l" r="r" t="t"/>
              <a:pathLst>
                <a:path extrusionOk="0" h="126" w="911">
                  <a:moveTo>
                    <a:pt x="0" y="0"/>
                  </a:moveTo>
                  <a:lnTo>
                    <a:pt x="0" y="125"/>
                  </a:lnTo>
                  <a:lnTo>
                    <a:pt x="910" y="125"/>
                  </a:lnTo>
                  <a:lnTo>
                    <a:pt x="910"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7" name="Google Shape;557;g11fc49ee2e3_0_7"/>
            <p:cNvSpPr/>
            <p:nvPr/>
          </p:nvSpPr>
          <p:spPr>
            <a:xfrm>
              <a:off x="5252525" y="2578825"/>
              <a:ext cx="4350" cy="32125"/>
            </a:xfrm>
            <a:custGeom>
              <a:rect b="b" l="l" r="r" t="t"/>
              <a:pathLst>
                <a:path extrusionOk="0" h="1285" w="174">
                  <a:moveTo>
                    <a:pt x="1" y="0"/>
                  </a:moveTo>
                  <a:lnTo>
                    <a:pt x="1" y="1284"/>
                  </a:lnTo>
                  <a:lnTo>
                    <a:pt x="173" y="1284"/>
                  </a:ln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8" name="Google Shape;558;g11fc49ee2e3_0_7"/>
            <p:cNvSpPr/>
            <p:nvPr/>
          </p:nvSpPr>
          <p:spPr>
            <a:xfrm>
              <a:off x="5264500" y="2577625"/>
              <a:ext cx="21350" cy="33800"/>
            </a:xfrm>
            <a:custGeom>
              <a:rect b="b" l="l" r="r" t="t"/>
              <a:pathLst>
                <a:path extrusionOk="0" h="1352" w="854">
                  <a:moveTo>
                    <a:pt x="432" y="479"/>
                  </a:moveTo>
                  <a:cubicBezTo>
                    <a:pt x="518" y="479"/>
                    <a:pt x="576" y="508"/>
                    <a:pt x="623" y="575"/>
                  </a:cubicBezTo>
                  <a:cubicBezTo>
                    <a:pt x="671" y="642"/>
                    <a:pt x="700" y="738"/>
                    <a:pt x="700" y="853"/>
                  </a:cubicBezTo>
                  <a:cubicBezTo>
                    <a:pt x="700" y="968"/>
                    <a:pt x="671" y="1054"/>
                    <a:pt x="623" y="1121"/>
                  </a:cubicBezTo>
                  <a:cubicBezTo>
                    <a:pt x="576" y="1188"/>
                    <a:pt x="518" y="1217"/>
                    <a:pt x="432" y="1217"/>
                  </a:cubicBezTo>
                  <a:cubicBezTo>
                    <a:pt x="346" y="1217"/>
                    <a:pt x="279" y="1188"/>
                    <a:pt x="231" y="1121"/>
                  </a:cubicBezTo>
                  <a:cubicBezTo>
                    <a:pt x="183" y="1054"/>
                    <a:pt x="164" y="968"/>
                    <a:pt x="164" y="853"/>
                  </a:cubicBezTo>
                  <a:cubicBezTo>
                    <a:pt x="164" y="738"/>
                    <a:pt x="183" y="642"/>
                    <a:pt x="231" y="575"/>
                  </a:cubicBezTo>
                  <a:cubicBezTo>
                    <a:pt x="279" y="508"/>
                    <a:pt x="346" y="479"/>
                    <a:pt x="432" y="479"/>
                  </a:cubicBezTo>
                  <a:close/>
                  <a:moveTo>
                    <a:pt x="700" y="0"/>
                  </a:moveTo>
                  <a:lnTo>
                    <a:pt x="700" y="518"/>
                  </a:lnTo>
                  <a:cubicBezTo>
                    <a:pt x="662" y="460"/>
                    <a:pt x="623" y="412"/>
                    <a:pt x="576" y="393"/>
                  </a:cubicBezTo>
                  <a:cubicBezTo>
                    <a:pt x="528" y="364"/>
                    <a:pt x="461" y="345"/>
                    <a:pt x="393" y="345"/>
                  </a:cubicBezTo>
                  <a:cubicBezTo>
                    <a:pt x="279" y="345"/>
                    <a:pt x="183" y="393"/>
                    <a:pt x="106" y="489"/>
                  </a:cubicBezTo>
                  <a:cubicBezTo>
                    <a:pt x="39" y="575"/>
                    <a:pt x="1" y="700"/>
                    <a:pt x="1" y="853"/>
                  </a:cubicBezTo>
                  <a:cubicBezTo>
                    <a:pt x="1" y="997"/>
                    <a:pt x="39" y="1121"/>
                    <a:pt x="106" y="1217"/>
                  </a:cubicBezTo>
                  <a:cubicBezTo>
                    <a:pt x="183" y="1303"/>
                    <a:pt x="279" y="1351"/>
                    <a:pt x="393" y="1351"/>
                  </a:cubicBezTo>
                  <a:cubicBezTo>
                    <a:pt x="461" y="1351"/>
                    <a:pt x="528" y="1342"/>
                    <a:pt x="576" y="1313"/>
                  </a:cubicBezTo>
                  <a:cubicBezTo>
                    <a:pt x="623" y="1284"/>
                    <a:pt x="662" y="1246"/>
                    <a:pt x="700" y="1188"/>
                  </a:cubicBezTo>
                  <a:lnTo>
                    <a:pt x="700" y="1332"/>
                  </a:lnTo>
                  <a:lnTo>
                    <a:pt x="853" y="1332"/>
                  </a:lnTo>
                  <a:lnTo>
                    <a:pt x="85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9" name="Google Shape;559;g11fc49ee2e3_0_7"/>
            <p:cNvSpPr/>
            <p:nvPr/>
          </p:nvSpPr>
          <p:spPr>
            <a:xfrm>
              <a:off x="5293475" y="2580025"/>
              <a:ext cx="14875" cy="30925"/>
            </a:xfrm>
            <a:custGeom>
              <a:rect b="b" l="l" r="r" t="t"/>
              <a:pathLst>
                <a:path extrusionOk="0" h="1237" w="595">
                  <a:moveTo>
                    <a:pt x="116" y="0"/>
                  </a:moveTo>
                  <a:lnTo>
                    <a:pt x="116" y="278"/>
                  </a:lnTo>
                  <a:lnTo>
                    <a:pt x="1" y="278"/>
                  </a:lnTo>
                  <a:lnTo>
                    <a:pt x="1" y="393"/>
                  </a:lnTo>
                  <a:lnTo>
                    <a:pt x="116" y="393"/>
                  </a:lnTo>
                  <a:lnTo>
                    <a:pt x="116" y="920"/>
                  </a:lnTo>
                  <a:cubicBezTo>
                    <a:pt x="116" y="1035"/>
                    <a:pt x="135" y="1121"/>
                    <a:pt x="183" y="1169"/>
                  </a:cubicBezTo>
                  <a:cubicBezTo>
                    <a:pt x="231" y="1207"/>
                    <a:pt x="317" y="1236"/>
                    <a:pt x="432" y="1236"/>
                  </a:cubicBezTo>
                  <a:lnTo>
                    <a:pt x="595" y="1236"/>
                  </a:lnTo>
                  <a:lnTo>
                    <a:pt x="595" y="1102"/>
                  </a:lnTo>
                  <a:lnTo>
                    <a:pt x="432" y="1102"/>
                  </a:lnTo>
                  <a:cubicBezTo>
                    <a:pt x="365" y="1102"/>
                    <a:pt x="327" y="1092"/>
                    <a:pt x="307" y="1064"/>
                  </a:cubicBezTo>
                  <a:cubicBezTo>
                    <a:pt x="279" y="1044"/>
                    <a:pt x="269" y="997"/>
                    <a:pt x="269" y="920"/>
                  </a:cubicBezTo>
                  <a:lnTo>
                    <a:pt x="269" y="393"/>
                  </a:lnTo>
                  <a:lnTo>
                    <a:pt x="595" y="393"/>
                  </a:lnTo>
                  <a:lnTo>
                    <a:pt x="595" y="278"/>
                  </a:lnTo>
                  <a:lnTo>
                    <a:pt x="269" y="278"/>
                  </a:lnTo>
                  <a:lnTo>
                    <a:pt x="26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0" name="Google Shape;560;g11fc49ee2e3_0_7"/>
            <p:cNvSpPr/>
            <p:nvPr/>
          </p:nvSpPr>
          <p:spPr>
            <a:xfrm>
              <a:off x="5313375" y="2586250"/>
              <a:ext cx="20375" cy="25175"/>
            </a:xfrm>
            <a:custGeom>
              <a:rect b="b" l="l" r="r" t="t"/>
              <a:pathLst>
                <a:path extrusionOk="0" h="1007" w="815">
                  <a:moveTo>
                    <a:pt x="652" y="498"/>
                  </a:moveTo>
                  <a:lnTo>
                    <a:pt x="652" y="537"/>
                  </a:lnTo>
                  <a:cubicBezTo>
                    <a:pt x="652" y="642"/>
                    <a:pt x="632" y="719"/>
                    <a:pt x="575" y="786"/>
                  </a:cubicBezTo>
                  <a:cubicBezTo>
                    <a:pt x="527" y="843"/>
                    <a:pt x="450" y="872"/>
                    <a:pt x="364" y="872"/>
                  </a:cubicBezTo>
                  <a:cubicBezTo>
                    <a:pt x="307" y="872"/>
                    <a:pt x="249" y="863"/>
                    <a:pt x="220" y="824"/>
                  </a:cubicBezTo>
                  <a:cubicBezTo>
                    <a:pt x="182" y="795"/>
                    <a:pt x="163" y="748"/>
                    <a:pt x="163" y="690"/>
                  </a:cubicBezTo>
                  <a:cubicBezTo>
                    <a:pt x="163" y="623"/>
                    <a:pt x="182" y="575"/>
                    <a:pt x="240" y="546"/>
                  </a:cubicBezTo>
                  <a:cubicBezTo>
                    <a:pt x="287" y="518"/>
                    <a:pt x="374" y="498"/>
                    <a:pt x="498" y="498"/>
                  </a:cubicBezTo>
                  <a:close/>
                  <a:moveTo>
                    <a:pt x="402" y="0"/>
                  </a:moveTo>
                  <a:cubicBezTo>
                    <a:pt x="345" y="0"/>
                    <a:pt x="297" y="10"/>
                    <a:pt x="240" y="19"/>
                  </a:cubicBezTo>
                  <a:cubicBezTo>
                    <a:pt x="192" y="29"/>
                    <a:pt x="134" y="48"/>
                    <a:pt x="77" y="67"/>
                  </a:cubicBezTo>
                  <a:lnTo>
                    <a:pt x="77" y="211"/>
                  </a:lnTo>
                  <a:cubicBezTo>
                    <a:pt x="125" y="192"/>
                    <a:pt x="173" y="173"/>
                    <a:pt x="220" y="154"/>
                  </a:cubicBezTo>
                  <a:cubicBezTo>
                    <a:pt x="278" y="144"/>
                    <a:pt x="326" y="134"/>
                    <a:pt x="383" y="134"/>
                  </a:cubicBezTo>
                  <a:cubicBezTo>
                    <a:pt x="470" y="134"/>
                    <a:pt x="537" y="154"/>
                    <a:pt x="584" y="192"/>
                  </a:cubicBezTo>
                  <a:cubicBezTo>
                    <a:pt x="632" y="230"/>
                    <a:pt x="652" y="288"/>
                    <a:pt x="652" y="364"/>
                  </a:cubicBezTo>
                  <a:lnTo>
                    <a:pt x="652" y="374"/>
                  </a:lnTo>
                  <a:lnTo>
                    <a:pt x="431" y="374"/>
                  </a:lnTo>
                  <a:cubicBezTo>
                    <a:pt x="287" y="374"/>
                    <a:pt x="182" y="403"/>
                    <a:pt x="115" y="460"/>
                  </a:cubicBezTo>
                  <a:cubicBezTo>
                    <a:pt x="38" y="518"/>
                    <a:pt x="0" y="594"/>
                    <a:pt x="0" y="700"/>
                  </a:cubicBezTo>
                  <a:cubicBezTo>
                    <a:pt x="0" y="795"/>
                    <a:pt x="29" y="872"/>
                    <a:pt x="86" y="930"/>
                  </a:cubicBezTo>
                  <a:cubicBezTo>
                    <a:pt x="144" y="978"/>
                    <a:pt x="230" y="1006"/>
                    <a:pt x="326" y="1006"/>
                  </a:cubicBezTo>
                  <a:cubicBezTo>
                    <a:pt x="402" y="1006"/>
                    <a:pt x="470" y="997"/>
                    <a:pt x="517" y="968"/>
                  </a:cubicBezTo>
                  <a:cubicBezTo>
                    <a:pt x="575" y="939"/>
                    <a:pt x="623" y="891"/>
                    <a:pt x="652" y="834"/>
                  </a:cubicBezTo>
                  <a:lnTo>
                    <a:pt x="652" y="987"/>
                  </a:lnTo>
                  <a:lnTo>
                    <a:pt x="814" y="987"/>
                  </a:lnTo>
                  <a:lnTo>
                    <a:pt x="814" y="441"/>
                  </a:lnTo>
                  <a:cubicBezTo>
                    <a:pt x="814" y="288"/>
                    <a:pt x="776" y="182"/>
                    <a:pt x="709" y="106"/>
                  </a:cubicBezTo>
                  <a:cubicBezTo>
                    <a:pt x="642" y="39"/>
                    <a:pt x="537" y="0"/>
                    <a:pt x="40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1" name="Google Shape;561;g11fc49ee2e3_0_7"/>
            <p:cNvSpPr/>
            <p:nvPr/>
          </p:nvSpPr>
          <p:spPr>
            <a:xfrm>
              <a:off x="5339950" y="2586250"/>
              <a:ext cx="14150" cy="24700"/>
            </a:xfrm>
            <a:custGeom>
              <a:rect b="b" l="l" r="r" t="t"/>
              <a:pathLst>
                <a:path extrusionOk="0" h="988" w="566">
                  <a:moveTo>
                    <a:pt x="480" y="0"/>
                  </a:moveTo>
                  <a:cubicBezTo>
                    <a:pt x="403" y="0"/>
                    <a:pt x="345" y="19"/>
                    <a:pt x="288" y="48"/>
                  </a:cubicBezTo>
                  <a:cubicBezTo>
                    <a:pt x="240" y="77"/>
                    <a:pt x="192" y="115"/>
                    <a:pt x="163" y="173"/>
                  </a:cubicBezTo>
                  <a:lnTo>
                    <a:pt x="163" y="29"/>
                  </a:lnTo>
                  <a:lnTo>
                    <a:pt x="0" y="29"/>
                  </a:lnTo>
                  <a:lnTo>
                    <a:pt x="0" y="987"/>
                  </a:lnTo>
                  <a:lnTo>
                    <a:pt x="163" y="987"/>
                  </a:lnTo>
                  <a:lnTo>
                    <a:pt x="163" y="479"/>
                  </a:lnTo>
                  <a:cubicBezTo>
                    <a:pt x="163" y="374"/>
                    <a:pt x="183" y="288"/>
                    <a:pt x="230" y="230"/>
                  </a:cubicBezTo>
                  <a:cubicBezTo>
                    <a:pt x="278" y="173"/>
                    <a:pt x="345" y="144"/>
                    <a:pt x="441" y="144"/>
                  </a:cubicBezTo>
                  <a:cubicBezTo>
                    <a:pt x="460" y="144"/>
                    <a:pt x="489" y="144"/>
                    <a:pt x="508" y="154"/>
                  </a:cubicBezTo>
                  <a:cubicBezTo>
                    <a:pt x="527" y="154"/>
                    <a:pt x="547" y="163"/>
                    <a:pt x="566" y="173"/>
                  </a:cubicBezTo>
                  <a:lnTo>
                    <a:pt x="566" y="10"/>
                  </a:lnTo>
                  <a:cubicBezTo>
                    <a:pt x="547" y="10"/>
                    <a:pt x="527" y="10"/>
                    <a:pt x="51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2" name="Google Shape;562;g11fc49ee2e3_0_7"/>
            <p:cNvSpPr/>
            <p:nvPr/>
          </p:nvSpPr>
          <p:spPr>
            <a:xfrm>
              <a:off x="5356225" y="2586250"/>
              <a:ext cx="22075" cy="25175"/>
            </a:xfrm>
            <a:custGeom>
              <a:rect b="b" l="l" r="r" t="t"/>
              <a:pathLst>
                <a:path extrusionOk="0" h="1007" w="883">
                  <a:moveTo>
                    <a:pt x="470" y="134"/>
                  </a:moveTo>
                  <a:cubicBezTo>
                    <a:pt x="547" y="134"/>
                    <a:pt x="605" y="163"/>
                    <a:pt x="652" y="211"/>
                  </a:cubicBezTo>
                  <a:cubicBezTo>
                    <a:pt x="700" y="259"/>
                    <a:pt x="729" y="336"/>
                    <a:pt x="729" y="422"/>
                  </a:cubicBezTo>
                  <a:lnTo>
                    <a:pt x="164" y="422"/>
                  </a:lnTo>
                  <a:cubicBezTo>
                    <a:pt x="173" y="326"/>
                    <a:pt x="202" y="259"/>
                    <a:pt x="260" y="211"/>
                  </a:cubicBezTo>
                  <a:cubicBezTo>
                    <a:pt x="308" y="163"/>
                    <a:pt x="384" y="134"/>
                    <a:pt x="470" y="134"/>
                  </a:cubicBezTo>
                  <a:close/>
                  <a:moveTo>
                    <a:pt x="470" y="0"/>
                  </a:moveTo>
                  <a:cubicBezTo>
                    <a:pt x="327" y="0"/>
                    <a:pt x="212" y="48"/>
                    <a:pt x="125" y="144"/>
                  </a:cubicBezTo>
                  <a:cubicBezTo>
                    <a:pt x="39" y="230"/>
                    <a:pt x="1" y="355"/>
                    <a:pt x="1" y="518"/>
                  </a:cubicBezTo>
                  <a:cubicBezTo>
                    <a:pt x="1" y="661"/>
                    <a:pt x="39" y="786"/>
                    <a:pt x="125" y="872"/>
                  </a:cubicBezTo>
                  <a:cubicBezTo>
                    <a:pt x="221" y="968"/>
                    <a:pt x="336" y="1006"/>
                    <a:pt x="490" y="1006"/>
                  </a:cubicBezTo>
                  <a:cubicBezTo>
                    <a:pt x="557" y="1006"/>
                    <a:pt x="614" y="1006"/>
                    <a:pt x="672" y="987"/>
                  </a:cubicBezTo>
                  <a:cubicBezTo>
                    <a:pt x="729" y="978"/>
                    <a:pt x="787" y="958"/>
                    <a:pt x="844" y="930"/>
                  </a:cubicBezTo>
                  <a:lnTo>
                    <a:pt x="844" y="786"/>
                  </a:lnTo>
                  <a:cubicBezTo>
                    <a:pt x="796" y="815"/>
                    <a:pt x="739" y="834"/>
                    <a:pt x="681" y="853"/>
                  </a:cubicBezTo>
                  <a:cubicBezTo>
                    <a:pt x="624" y="863"/>
                    <a:pt x="566" y="872"/>
                    <a:pt x="499" y="872"/>
                  </a:cubicBezTo>
                  <a:cubicBezTo>
                    <a:pt x="394" y="872"/>
                    <a:pt x="317" y="843"/>
                    <a:pt x="260" y="786"/>
                  </a:cubicBezTo>
                  <a:cubicBezTo>
                    <a:pt x="202" y="728"/>
                    <a:pt x="164" y="652"/>
                    <a:pt x="164" y="546"/>
                  </a:cubicBezTo>
                  <a:lnTo>
                    <a:pt x="882" y="546"/>
                  </a:lnTo>
                  <a:lnTo>
                    <a:pt x="882" y="460"/>
                  </a:lnTo>
                  <a:cubicBezTo>
                    <a:pt x="882" y="326"/>
                    <a:pt x="844" y="211"/>
                    <a:pt x="767" y="125"/>
                  </a:cubicBezTo>
                  <a:cubicBezTo>
                    <a:pt x="700" y="48"/>
                    <a:pt x="595" y="0"/>
                    <a:pt x="470"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3" name="Google Shape;563;g11fc49ee2e3_0_7"/>
            <p:cNvSpPr/>
            <p:nvPr/>
          </p:nvSpPr>
          <p:spPr>
            <a:xfrm>
              <a:off x="5383050" y="2586250"/>
              <a:ext cx="20400" cy="25175"/>
            </a:xfrm>
            <a:custGeom>
              <a:rect b="b" l="l" r="r" t="t"/>
              <a:pathLst>
                <a:path extrusionOk="0" h="1007" w="816">
                  <a:moveTo>
                    <a:pt x="652" y="498"/>
                  </a:moveTo>
                  <a:lnTo>
                    <a:pt x="652" y="537"/>
                  </a:lnTo>
                  <a:cubicBezTo>
                    <a:pt x="652" y="642"/>
                    <a:pt x="633" y="719"/>
                    <a:pt x="576" y="786"/>
                  </a:cubicBezTo>
                  <a:cubicBezTo>
                    <a:pt x="528" y="843"/>
                    <a:pt x="451" y="872"/>
                    <a:pt x="365" y="872"/>
                  </a:cubicBezTo>
                  <a:cubicBezTo>
                    <a:pt x="308" y="872"/>
                    <a:pt x="250" y="863"/>
                    <a:pt x="212" y="824"/>
                  </a:cubicBezTo>
                  <a:cubicBezTo>
                    <a:pt x="183" y="795"/>
                    <a:pt x="164" y="748"/>
                    <a:pt x="164" y="690"/>
                  </a:cubicBezTo>
                  <a:cubicBezTo>
                    <a:pt x="164" y="623"/>
                    <a:pt x="183" y="575"/>
                    <a:pt x="231" y="546"/>
                  </a:cubicBezTo>
                  <a:cubicBezTo>
                    <a:pt x="288" y="518"/>
                    <a:pt x="375" y="498"/>
                    <a:pt x="499" y="498"/>
                  </a:cubicBezTo>
                  <a:close/>
                  <a:moveTo>
                    <a:pt x="403" y="0"/>
                  </a:moveTo>
                  <a:cubicBezTo>
                    <a:pt x="346" y="0"/>
                    <a:pt x="298" y="10"/>
                    <a:pt x="240" y="19"/>
                  </a:cubicBezTo>
                  <a:cubicBezTo>
                    <a:pt x="193" y="29"/>
                    <a:pt x="135" y="48"/>
                    <a:pt x="78" y="67"/>
                  </a:cubicBezTo>
                  <a:lnTo>
                    <a:pt x="78" y="211"/>
                  </a:lnTo>
                  <a:cubicBezTo>
                    <a:pt x="125" y="192"/>
                    <a:pt x="173" y="173"/>
                    <a:pt x="221" y="154"/>
                  </a:cubicBezTo>
                  <a:cubicBezTo>
                    <a:pt x="279" y="144"/>
                    <a:pt x="327" y="134"/>
                    <a:pt x="384" y="134"/>
                  </a:cubicBezTo>
                  <a:cubicBezTo>
                    <a:pt x="470" y="134"/>
                    <a:pt x="537" y="154"/>
                    <a:pt x="585" y="192"/>
                  </a:cubicBezTo>
                  <a:cubicBezTo>
                    <a:pt x="633" y="230"/>
                    <a:pt x="652" y="288"/>
                    <a:pt x="652" y="364"/>
                  </a:cubicBezTo>
                  <a:lnTo>
                    <a:pt x="652" y="374"/>
                  </a:lnTo>
                  <a:lnTo>
                    <a:pt x="432" y="374"/>
                  </a:lnTo>
                  <a:cubicBezTo>
                    <a:pt x="288" y="374"/>
                    <a:pt x="183" y="403"/>
                    <a:pt x="116" y="460"/>
                  </a:cubicBezTo>
                  <a:cubicBezTo>
                    <a:pt x="39" y="518"/>
                    <a:pt x="1" y="594"/>
                    <a:pt x="1" y="700"/>
                  </a:cubicBezTo>
                  <a:cubicBezTo>
                    <a:pt x="1" y="795"/>
                    <a:pt x="30" y="872"/>
                    <a:pt x="87" y="930"/>
                  </a:cubicBezTo>
                  <a:cubicBezTo>
                    <a:pt x="145" y="978"/>
                    <a:pt x="231" y="1006"/>
                    <a:pt x="327" y="1006"/>
                  </a:cubicBezTo>
                  <a:cubicBezTo>
                    <a:pt x="403" y="1006"/>
                    <a:pt x="470" y="997"/>
                    <a:pt x="518" y="968"/>
                  </a:cubicBezTo>
                  <a:cubicBezTo>
                    <a:pt x="576" y="939"/>
                    <a:pt x="624" y="891"/>
                    <a:pt x="652" y="834"/>
                  </a:cubicBezTo>
                  <a:lnTo>
                    <a:pt x="652" y="987"/>
                  </a:lnTo>
                  <a:lnTo>
                    <a:pt x="815" y="987"/>
                  </a:lnTo>
                  <a:lnTo>
                    <a:pt x="815" y="441"/>
                  </a:lnTo>
                  <a:cubicBezTo>
                    <a:pt x="815" y="288"/>
                    <a:pt x="777" y="182"/>
                    <a:pt x="710" y="106"/>
                  </a:cubicBezTo>
                  <a:cubicBezTo>
                    <a:pt x="643" y="39"/>
                    <a:pt x="537" y="0"/>
                    <a:pt x="40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g11fc49ee2e3_0_7"/>
            <p:cNvSpPr/>
            <p:nvPr/>
          </p:nvSpPr>
          <p:spPr>
            <a:xfrm>
              <a:off x="5419950" y="2578825"/>
              <a:ext cx="4325" cy="32125"/>
            </a:xfrm>
            <a:custGeom>
              <a:rect b="b" l="l" r="r" t="t"/>
              <a:pathLst>
                <a:path extrusionOk="0" h="1285" w="173">
                  <a:moveTo>
                    <a:pt x="0" y="0"/>
                  </a:moveTo>
                  <a:lnTo>
                    <a:pt x="0" y="1284"/>
                  </a:lnTo>
                  <a:lnTo>
                    <a:pt x="173" y="1284"/>
                  </a:ln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5" name="Google Shape;565;g11fc49ee2e3_0_7"/>
            <p:cNvSpPr/>
            <p:nvPr/>
          </p:nvSpPr>
          <p:spPr>
            <a:xfrm>
              <a:off x="5433825" y="2578825"/>
              <a:ext cx="23975" cy="32125"/>
            </a:xfrm>
            <a:custGeom>
              <a:rect b="b" l="l" r="r" t="t"/>
              <a:pathLst>
                <a:path extrusionOk="0" h="1285" w="959">
                  <a:moveTo>
                    <a:pt x="1" y="0"/>
                  </a:moveTo>
                  <a:lnTo>
                    <a:pt x="1" y="1284"/>
                  </a:lnTo>
                  <a:lnTo>
                    <a:pt x="164" y="1284"/>
                  </a:lnTo>
                  <a:lnTo>
                    <a:pt x="164" y="211"/>
                  </a:lnTo>
                  <a:lnTo>
                    <a:pt x="729" y="1284"/>
                  </a:lnTo>
                  <a:lnTo>
                    <a:pt x="959" y="1284"/>
                  </a:lnTo>
                  <a:lnTo>
                    <a:pt x="959" y="0"/>
                  </a:lnTo>
                  <a:lnTo>
                    <a:pt x="796" y="0"/>
                  </a:lnTo>
                  <a:lnTo>
                    <a:pt x="796" y="1073"/>
                  </a:lnTo>
                  <a:lnTo>
                    <a:pt x="231"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6" name="Google Shape;566;g11fc49ee2e3_0_7"/>
            <p:cNvSpPr/>
            <p:nvPr/>
          </p:nvSpPr>
          <p:spPr>
            <a:xfrm>
              <a:off x="5466400" y="2578825"/>
              <a:ext cx="27100" cy="32125"/>
            </a:xfrm>
            <a:custGeom>
              <a:rect b="b" l="l" r="r" t="t"/>
              <a:pathLst>
                <a:path extrusionOk="0" h="1285" w="1084">
                  <a:moveTo>
                    <a:pt x="1" y="0"/>
                  </a:moveTo>
                  <a:lnTo>
                    <a:pt x="1" y="144"/>
                  </a:lnTo>
                  <a:lnTo>
                    <a:pt x="461" y="144"/>
                  </a:lnTo>
                  <a:lnTo>
                    <a:pt x="461" y="1284"/>
                  </a:lnTo>
                  <a:lnTo>
                    <a:pt x="633" y="1284"/>
                  </a:lnTo>
                  <a:lnTo>
                    <a:pt x="633" y="144"/>
                  </a:lnTo>
                  <a:lnTo>
                    <a:pt x="1083" y="144"/>
                  </a:lnTo>
                  <a:lnTo>
                    <a:pt x="108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7" name="Google Shape;567;g11fc49ee2e3_0_7"/>
            <p:cNvSpPr/>
            <p:nvPr/>
          </p:nvSpPr>
          <p:spPr>
            <a:xfrm>
              <a:off x="5084875" y="2676300"/>
              <a:ext cx="21825" cy="26850"/>
            </a:xfrm>
            <a:custGeom>
              <a:rect b="b" l="l" r="r" t="t"/>
              <a:pathLst>
                <a:path extrusionOk="0" h="1074" w="873">
                  <a:moveTo>
                    <a:pt x="0" y="1"/>
                  </a:moveTo>
                  <a:lnTo>
                    <a:pt x="0" y="633"/>
                  </a:lnTo>
                  <a:cubicBezTo>
                    <a:pt x="0" y="777"/>
                    <a:pt x="29" y="882"/>
                    <a:pt x="96" y="959"/>
                  </a:cubicBezTo>
                  <a:cubicBezTo>
                    <a:pt x="154" y="1035"/>
                    <a:pt x="250" y="1073"/>
                    <a:pt x="365" y="1073"/>
                  </a:cubicBezTo>
                  <a:cubicBezTo>
                    <a:pt x="441" y="1073"/>
                    <a:pt x="499" y="1054"/>
                    <a:pt x="556" y="1026"/>
                  </a:cubicBezTo>
                  <a:cubicBezTo>
                    <a:pt x="614" y="997"/>
                    <a:pt x="662" y="949"/>
                    <a:pt x="700" y="882"/>
                  </a:cubicBezTo>
                  <a:lnTo>
                    <a:pt x="700" y="1045"/>
                  </a:lnTo>
                  <a:lnTo>
                    <a:pt x="872" y="1045"/>
                  </a:lnTo>
                  <a:lnTo>
                    <a:pt x="872" y="1"/>
                  </a:lnTo>
                  <a:lnTo>
                    <a:pt x="700" y="1"/>
                  </a:lnTo>
                  <a:lnTo>
                    <a:pt x="700" y="594"/>
                  </a:lnTo>
                  <a:cubicBezTo>
                    <a:pt x="700" y="690"/>
                    <a:pt x="681" y="777"/>
                    <a:pt x="623" y="834"/>
                  </a:cubicBezTo>
                  <a:cubicBezTo>
                    <a:pt x="566" y="891"/>
                    <a:pt x="499" y="920"/>
                    <a:pt x="403" y="920"/>
                  </a:cubicBezTo>
                  <a:cubicBezTo>
                    <a:pt x="326" y="920"/>
                    <a:pt x="269" y="901"/>
                    <a:pt x="230" y="853"/>
                  </a:cubicBezTo>
                  <a:cubicBezTo>
                    <a:pt x="192" y="796"/>
                    <a:pt x="173" y="729"/>
                    <a:pt x="173" y="623"/>
                  </a:cubicBez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8" name="Google Shape;568;g11fc49ee2e3_0_7"/>
            <p:cNvSpPr/>
            <p:nvPr/>
          </p:nvSpPr>
          <p:spPr>
            <a:xfrm>
              <a:off x="5115300" y="2675575"/>
              <a:ext cx="15350" cy="26850"/>
            </a:xfrm>
            <a:custGeom>
              <a:rect b="b" l="l" r="r" t="t"/>
              <a:pathLst>
                <a:path extrusionOk="0" h="1074" w="614">
                  <a:moveTo>
                    <a:pt x="517" y="1"/>
                  </a:moveTo>
                  <a:cubicBezTo>
                    <a:pt x="441" y="1"/>
                    <a:pt x="364" y="20"/>
                    <a:pt x="307" y="49"/>
                  </a:cubicBezTo>
                  <a:cubicBezTo>
                    <a:pt x="249" y="77"/>
                    <a:pt x="201" y="125"/>
                    <a:pt x="173" y="192"/>
                  </a:cubicBezTo>
                  <a:lnTo>
                    <a:pt x="173" y="30"/>
                  </a:lnTo>
                  <a:lnTo>
                    <a:pt x="0" y="30"/>
                  </a:lnTo>
                  <a:lnTo>
                    <a:pt x="0" y="1074"/>
                  </a:lnTo>
                  <a:lnTo>
                    <a:pt x="173" y="1074"/>
                  </a:lnTo>
                  <a:lnTo>
                    <a:pt x="173" y="528"/>
                  </a:lnTo>
                  <a:cubicBezTo>
                    <a:pt x="173" y="403"/>
                    <a:pt x="192" y="317"/>
                    <a:pt x="249" y="250"/>
                  </a:cubicBezTo>
                  <a:cubicBezTo>
                    <a:pt x="297" y="192"/>
                    <a:pt x="374" y="154"/>
                    <a:pt x="470" y="154"/>
                  </a:cubicBezTo>
                  <a:cubicBezTo>
                    <a:pt x="498" y="154"/>
                    <a:pt x="527" y="154"/>
                    <a:pt x="546" y="164"/>
                  </a:cubicBezTo>
                  <a:cubicBezTo>
                    <a:pt x="565" y="173"/>
                    <a:pt x="594" y="173"/>
                    <a:pt x="613" y="192"/>
                  </a:cubicBezTo>
                  <a:lnTo>
                    <a:pt x="613" y="10"/>
                  </a:lnTo>
                  <a:cubicBezTo>
                    <a:pt x="594" y="10"/>
                    <a:pt x="575" y="10"/>
                    <a:pt x="565"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9" name="Google Shape;569;g11fc49ee2e3_0_7"/>
            <p:cNvSpPr/>
            <p:nvPr/>
          </p:nvSpPr>
          <p:spPr>
            <a:xfrm>
              <a:off x="5134925" y="2666000"/>
              <a:ext cx="4350" cy="36425"/>
            </a:xfrm>
            <a:custGeom>
              <a:rect b="b" l="l" r="r" t="t"/>
              <a:pathLst>
                <a:path extrusionOk="0" h="1457" w="174">
                  <a:moveTo>
                    <a:pt x="1" y="1"/>
                  </a:moveTo>
                  <a:lnTo>
                    <a:pt x="1" y="1457"/>
                  </a:lnTo>
                  <a:lnTo>
                    <a:pt x="173" y="1457"/>
                  </a:ln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0" name="Google Shape;570;g11fc49ee2e3_0_7"/>
            <p:cNvSpPr/>
            <p:nvPr/>
          </p:nvSpPr>
          <p:spPr>
            <a:xfrm>
              <a:off x="5155525" y="2667450"/>
              <a:ext cx="31875" cy="34975"/>
            </a:xfrm>
            <a:custGeom>
              <a:rect b="b" l="l" r="r" t="t"/>
              <a:pathLst>
                <a:path extrusionOk="0" h="1399" w="1275">
                  <a:moveTo>
                    <a:pt x="1" y="0"/>
                  </a:moveTo>
                  <a:lnTo>
                    <a:pt x="528" y="1399"/>
                  </a:lnTo>
                  <a:lnTo>
                    <a:pt x="748" y="1399"/>
                  </a:lnTo>
                  <a:lnTo>
                    <a:pt x="1275" y="0"/>
                  </a:lnTo>
                  <a:lnTo>
                    <a:pt x="1083" y="0"/>
                  </a:lnTo>
                  <a:lnTo>
                    <a:pt x="643" y="1178"/>
                  </a:ln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1" name="Google Shape;571;g11fc49ee2e3_0_7"/>
            <p:cNvSpPr/>
            <p:nvPr/>
          </p:nvSpPr>
          <p:spPr>
            <a:xfrm>
              <a:off x="5187375" y="2667450"/>
              <a:ext cx="32125" cy="34975"/>
            </a:xfrm>
            <a:custGeom>
              <a:rect b="b" l="l" r="r" t="t"/>
              <a:pathLst>
                <a:path extrusionOk="0" h="1399" w="1285">
                  <a:moveTo>
                    <a:pt x="643" y="192"/>
                  </a:moveTo>
                  <a:lnTo>
                    <a:pt x="901" y="881"/>
                  </a:lnTo>
                  <a:lnTo>
                    <a:pt x="384" y="881"/>
                  </a:lnTo>
                  <a:lnTo>
                    <a:pt x="643" y="192"/>
                  </a:lnTo>
                  <a:close/>
                  <a:moveTo>
                    <a:pt x="537" y="0"/>
                  </a:moveTo>
                  <a:lnTo>
                    <a:pt x="1" y="1399"/>
                  </a:lnTo>
                  <a:lnTo>
                    <a:pt x="202" y="1399"/>
                  </a:lnTo>
                  <a:lnTo>
                    <a:pt x="327" y="1044"/>
                  </a:lnTo>
                  <a:lnTo>
                    <a:pt x="959" y="1044"/>
                  </a:lnTo>
                  <a:lnTo>
                    <a:pt x="1083" y="1399"/>
                  </a:lnTo>
                  <a:lnTo>
                    <a:pt x="1285" y="1399"/>
                  </a:lnTo>
                  <a:lnTo>
                    <a:pt x="74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2" name="Google Shape;572;g11fc49ee2e3_0_7"/>
            <p:cNvSpPr/>
            <p:nvPr/>
          </p:nvSpPr>
          <p:spPr>
            <a:xfrm>
              <a:off x="5227850" y="2667450"/>
              <a:ext cx="27350" cy="34975"/>
            </a:xfrm>
            <a:custGeom>
              <a:rect b="b" l="l" r="r" t="t"/>
              <a:pathLst>
                <a:path extrusionOk="0" h="1399" w="1094">
                  <a:moveTo>
                    <a:pt x="432" y="163"/>
                  </a:moveTo>
                  <a:cubicBezTo>
                    <a:pt x="518" y="163"/>
                    <a:pt x="585" y="182"/>
                    <a:pt x="633" y="220"/>
                  </a:cubicBezTo>
                  <a:cubicBezTo>
                    <a:pt x="681" y="259"/>
                    <a:pt x="710" y="326"/>
                    <a:pt x="710" y="402"/>
                  </a:cubicBezTo>
                  <a:cubicBezTo>
                    <a:pt x="710" y="489"/>
                    <a:pt x="681" y="546"/>
                    <a:pt x="633" y="594"/>
                  </a:cubicBezTo>
                  <a:cubicBezTo>
                    <a:pt x="585" y="632"/>
                    <a:pt x="518" y="651"/>
                    <a:pt x="432" y="651"/>
                  </a:cubicBezTo>
                  <a:lnTo>
                    <a:pt x="193" y="651"/>
                  </a:lnTo>
                  <a:lnTo>
                    <a:pt x="193" y="163"/>
                  </a:lnTo>
                  <a:close/>
                  <a:moveTo>
                    <a:pt x="1" y="0"/>
                  </a:moveTo>
                  <a:lnTo>
                    <a:pt x="1" y="1399"/>
                  </a:lnTo>
                  <a:lnTo>
                    <a:pt x="193" y="1399"/>
                  </a:lnTo>
                  <a:lnTo>
                    <a:pt x="193" y="814"/>
                  </a:lnTo>
                  <a:lnTo>
                    <a:pt x="394" y="814"/>
                  </a:lnTo>
                  <a:cubicBezTo>
                    <a:pt x="470" y="814"/>
                    <a:pt x="528" y="824"/>
                    <a:pt x="576" y="853"/>
                  </a:cubicBezTo>
                  <a:cubicBezTo>
                    <a:pt x="614" y="891"/>
                    <a:pt x="662" y="948"/>
                    <a:pt x="710" y="1044"/>
                  </a:cubicBezTo>
                  <a:lnTo>
                    <a:pt x="892" y="1399"/>
                  </a:lnTo>
                  <a:lnTo>
                    <a:pt x="1093" y="1399"/>
                  </a:lnTo>
                  <a:lnTo>
                    <a:pt x="901" y="1016"/>
                  </a:lnTo>
                  <a:cubicBezTo>
                    <a:pt x="863" y="939"/>
                    <a:pt x="825" y="881"/>
                    <a:pt x="786" y="834"/>
                  </a:cubicBezTo>
                  <a:cubicBezTo>
                    <a:pt x="748" y="786"/>
                    <a:pt x="710" y="757"/>
                    <a:pt x="662" y="747"/>
                  </a:cubicBezTo>
                  <a:cubicBezTo>
                    <a:pt x="748" y="719"/>
                    <a:pt x="806" y="680"/>
                    <a:pt x="844" y="623"/>
                  </a:cubicBezTo>
                  <a:cubicBezTo>
                    <a:pt x="882" y="565"/>
                    <a:pt x="901" y="498"/>
                    <a:pt x="901" y="402"/>
                  </a:cubicBezTo>
                  <a:cubicBezTo>
                    <a:pt x="901" y="268"/>
                    <a:pt x="863" y="172"/>
                    <a:pt x="786" y="105"/>
                  </a:cubicBezTo>
                  <a:cubicBezTo>
                    <a:pt x="710" y="38"/>
                    <a:pt x="585" y="0"/>
                    <a:pt x="43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3" name="Google Shape;573;g11fc49ee2e3_0_7"/>
            <p:cNvSpPr/>
            <p:nvPr/>
          </p:nvSpPr>
          <p:spPr>
            <a:xfrm>
              <a:off x="5258750" y="2666950"/>
              <a:ext cx="28300" cy="36200"/>
            </a:xfrm>
            <a:custGeom>
              <a:rect b="b" l="l" r="r" t="t"/>
              <a:pathLst>
                <a:path extrusionOk="0" h="1448" w="1132">
                  <a:moveTo>
                    <a:pt x="691" y="1"/>
                  </a:moveTo>
                  <a:cubicBezTo>
                    <a:pt x="480" y="1"/>
                    <a:pt x="307" y="68"/>
                    <a:pt x="183" y="192"/>
                  </a:cubicBezTo>
                  <a:cubicBezTo>
                    <a:pt x="68" y="327"/>
                    <a:pt x="1" y="499"/>
                    <a:pt x="1" y="719"/>
                  </a:cubicBezTo>
                  <a:cubicBezTo>
                    <a:pt x="1" y="949"/>
                    <a:pt x="68" y="1122"/>
                    <a:pt x="183" y="1256"/>
                  </a:cubicBezTo>
                  <a:cubicBezTo>
                    <a:pt x="307" y="1380"/>
                    <a:pt x="480" y="1447"/>
                    <a:pt x="691" y="1447"/>
                  </a:cubicBezTo>
                  <a:cubicBezTo>
                    <a:pt x="767" y="1447"/>
                    <a:pt x="844" y="1438"/>
                    <a:pt x="920" y="1419"/>
                  </a:cubicBezTo>
                  <a:cubicBezTo>
                    <a:pt x="997" y="1390"/>
                    <a:pt x="1064" y="1361"/>
                    <a:pt x="1131" y="1313"/>
                  </a:cubicBezTo>
                  <a:lnTo>
                    <a:pt x="1131" y="1112"/>
                  </a:lnTo>
                  <a:cubicBezTo>
                    <a:pt x="1064" y="1179"/>
                    <a:pt x="997" y="1218"/>
                    <a:pt x="930" y="1246"/>
                  </a:cubicBezTo>
                  <a:cubicBezTo>
                    <a:pt x="853" y="1275"/>
                    <a:pt x="777" y="1294"/>
                    <a:pt x="700" y="1294"/>
                  </a:cubicBezTo>
                  <a:cubicBezTo>
                    <a:pt x="537" y="1294"/>
                    <a:pt x="413" y="1246"/>
                    <a:pt x="336" y="1151"/>
                  </a:cubicBezTo>
                  <a:cubicBezTo>
                    <a:pt x="250" y="1045"/>
                    <a:pt x="202" y="911"/>
                    <a:pt x="202" y="719"/>
                  </a:cubicBezTo>
                  <a:cubicBezTo>
                    <a:pt x="202" y="537"/>
                    <a:pt x="250" y="394"/>
                    <a:pt x="336" y="298"/>
                  </a:cubicBezTo>
                  <a:cubicBezTo>
                    <a:pt x="413" y="202"/>
                    <a:pt x="537" y="154"/>
                    <a:pt x="700" y="154"/>
                  </a:cubicBezTo>
                  <a:cubicBezTo>
                    <a:pt x="777" y="154"/>
                    <a:pt x="853" y="164"/>
                    <a:pt x="930" y="202"/>
                  </a:cubicBezTo>
                  <a:cubicBezTo>
                    <a:pt x="997" y="231"/>
                    <a:pt x="1064" y="269"/>
                    <a:pt x="1131" y="327"/>
                  </a:cubicBezTo>
                  <a:lnTo>
                    <a:pt x="1131" y="135"/>
                  </a:lnTo>
                  <a:cubicBezTo>
                    <a:pt x="1064" y="87"/>
                    <a:pt x="997" y="58"/>
                    <a:pt x="920" y="30"/>
                  </a:cubicBezTo>
                  <a:cubicBezTo>
                    <a:pt x="853" y="10"/>
                    <a:pt x="767" y="1"/>
                    <a:pt x="69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4" name="Google Shape;574;g11fc49ee2e3_0_7"/>
            <p:cNvSpPr/>
            <p:nvPr/>
          </p:nvSpPr>
          <p:spPr>
            <a:xfrm>
              <a:off x="5299000" y="2667450"/>
              <a:ext cx="26600" cy="34975"/>
            </a:xfrm>
            <a:custGeom>
              <a:rect b="b" l="l" r="r" t="t"/>
              <a:pathLst>
                <a:path extrusionOk="0" h="1399" w="1064">
                  <a:moveTo>
                    <a:pt x="0" y="0"/>
                  </a:moveTo>
                  <a:lnTo>
                    <a:pt x="0" y="1399"/>
                  </a:lnTo>
                  <a:lnTo>
                    <a:pt x="192" y="1399"/>
                  </a:lnTo>
                  <a:lnTo>
                    <a:pt x="192" y="738"/>
                  </a:lnTo>
                  <a:lnTo>
                    <a:pt x="872" y="738"/>
                  </a:lnTo>
                  <a:lnTo>
                    <a:pt x="872" y="1399"/>
                  </a:lnTo>
                  <a:lnTo>
                    <a:pt x="1064" y="1399"/>
                  </a:lnTo>
                  <a:lnTo>
                    <a:pt x="1064" y="0"/>
                  </a:lnTo>
                  <a:lnTo>
                    <a:pt x="872" y="0"/>
                  </a:lnTo>
                  <a:lnTo>
                    <a:pt x="872" y="575"/>
                  </a:lnTo>
                  <a:lnTo>
                    <a:pt x="192" y="575"/>
                  </a:ln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5" name="Google Shape;575;g11fc49ee2e3_0_7"/>
            <p:cNvSpPr/>
            <p:nvPr/>
          </p:nvSpPr>
          <p:spPr>
            <a:xfrm>
              <a:off x="5333250" y="2667450"/>
              <a:ext cx="31875" cy="34975"/>
            </a:xfrm>
            <a:custGeom>
              <a:rect b="b" l="l" r="r" t="t"/>
              <a:pathLst>
                <a:path extrusionOk="0" h="1399" w="1275">
                  <a:moveTo>
                    <a:pt x="633" y="192"/>
                  </a:moveTo>
                  <a:lnTo>
                    <a:pt x="891" y="881"/>
                  </a:lnTo>
                  <a:lnTo>
                    <a:pt x="383" y="881"/>
                  </a:lnTo>
                  <a:lnTo>
                    <a:pt x="633" y="192"/>
                  </a:lnTo>
                  <a:close/>
                  <a:moveTo>
                    <a:pt x="527" y="0"/>
                  </a:moveTo>
                  <a:lnTo>
                    <a:pt x="0" y="1399"/>
                  </a:lnTo>
                  <a:lnTo>
                    <a:pt x="192" y="1399"/>
                  </a:lnTo>
                  <a:lnTo>
                    <a:pt x="326" y="1044"/>
                  </a:lnTo>
                  <a:lnTo>
                    <a:pt x="949" y="1044"/>
                  </a:lnTo>
                  <a:lnTo>
                    <a:pt x="1083" y="1399"/>
                  </a:lnTo>
                  <a:lnTo>
                    <a:pt x="1274" y="1399"/>
                  </a:lnTo>
                  <a:lnTo>
                    <a:pt x="74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6" name="Google Shape;576;g11fc49ee2e3_0_7"/>
            <p:cNvSpPr/>
            <p:nvPr/>
          </p:nvSpPr>
          <p:spPr>
            <a:xfrm>
              <a:off x="5373725" y="2667450"/>
              <a:ext cx="27075" cy="34975"/>
            </a:xfrm>
            <a:custGeom>
              <a:rect b="b" l="l" r="r" t="t"/>
              <a:pathLst>
                <a:path extrusionOk="0" h="1399" w="1083">
                  <a:moveTo>
                    <a:pt x="422" y="163"/>
                  </a:moveTo>
                  <a:cubicBezTo>
                    <a:pt x="518" y="163"/>
                    <a:pt x="585" y="182"/>
                    <a:pt x="633" y="220"/>
                  </a:cubicBezTo>
                  <a:cubicBezTo>
                    <a:pt x="681" y="259"/>
                    <a:pt x="700" y="326"/>
                    <a:pt x="700" y="402"/>
                  </a:cubicBezTo>
                  <a:cubicBezTo>
                    <a:pt x="700" y="489"/>
                    <a:pt x="681" y="546"/>
                    <a:pt x="633" y="594"/>
                  </a:cubicBezTo>
                  <a:cubicBezTo>
                    <a:pt x="585" y="632"/>
                    <a:pt x="518" y="651"/>
                    <a:pt x="422" y="651"/>
                  </a:cubicBezTo>
                  <a:lnTo>
                    <a:pt x="192" y="651"/>
                  </a:lnTo>
                  <a:lnTo>
                    <a:pt x="192" y="163"/>
                  </a:lnTo>
                  <a:close/>
                  <a:moveTo>
                    <a:pt x="0" y="0"/>
                  </a:moveTo>
                  <a:lnTo>
                    <a:pt x="0" y="1399"/>
                  </a:lnTo>
                  <a:lnTo>
                    <a:pt x="192" y="1399"/>
                  </a:lnTo>
                  <a:lnTo>
                    <a:pt x="192" y="814"/>
                  </a:lnTo>
                  <a:lnTo>
                    <a:pt x="393" y="814"/>
                  </a:lnTo>
                  <a:cubicBezTo>
                    <a:pt x="470" y="814"/>
                    <a:pt x="527" y="824"/>
                    <a:pt x="575" y="853"/>
                  </a:cubicBezTo>
                  <a:cubicBezTo>
                    <a:pt x="613" y="891"/>
                    <a:pt x="661" y="948"/>
                    <a:pt x="709" y="1044"/>
                  </a:cubicBezTo>
                  <a:lnTo>
                    <a:pt x="882" y="1399"/>
                  </a:lnTo>
                  <a:lnTo>
                    <a:pt x="1083" y="1399"/>
                  </a:lnTo>
                  <a:lnTo>
                    <a:pt x="891" y="1016"/>
                  </a:lnTo>
                  <a:cubicBezTo>
                    <a:pt x="853" y="939"/>
                    <a:pt x="815" y="881"/>
                    <a:pt x="776" y="834"/>
                  </a:cubicBezTo>
                  <a:cubicBezTo>
                    <a:pt x="738" y="786"/>
                    <a:pt x="700" y="757"/>
                    <a:pt x="661" y="747"/>
                  </a:cubicBezTo>
                  <a:cubicBezTo>
                    <a:pt x="738" y="719"/>
                    <a:pt x="795" y="680"/>
                    <a:pt x="843" y="623"/>
                  </a:cubicBezTo>
                  <a:cubicBezTo>
                    <a:pt x="882" y="565"/>
                    <a:pt x="901" y="498"/>
                    <a:pt x="901" y="402"/>
                  </a:cubicBezTo>
                  <a:cubicBezTo>
                    <a:pt x="901" y="268"/>
                    <a:pt x="863" y="172"/>
                    <a:pt x="786" y="105"/>
                  </a:cubicBezTo>
                  <a:cubicBezTo>
                    <a:pt x="700" y="38"/>
                    <a:pt x="585" y="0"/>
                    <a:pt x="42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7" name="Google Shape;577;g11fc49ee2e3_0_7"/>
            <p:cNvSpPr/>
            <p:nvPr/>
          </p:nvSpPr>
          <p:spPr>
            <a:xfrm>
              <a:off x="5406525" y="2666000"/>
              <a:ext cx="10800" cy="42900"/>
            </a:xfrm>
            <a:custGeom>
              <a:rect b="b" l="l" r="r" t="t"/>
              <a:pathLst>
                <a:path extrusionOk="0" h="1716" w="432">
                  <a:moveTo>
                    <a:pt x="288" y="1"/>
                  </a:moveTo>
                  <a:cubicBezTo>
                    <a:pt x="192" y="154"/>
                    <a:pt x="116" y="298"/>
                    <a:pt x="77" y="441"/>
                  </a:cubicBezTo>
                  <a:cubicBezTo>
                    <a:pt x="30" y="575"/>
                    <a:pt x="1" y="719"/>
                    <a:pt x="1" y="853"/>
                  </a:cubicBezTo>
                  <a:cubicBezTo>
                    <a:pt x="1" y="997"/>
                    <a:pt x="30" y="1141"/>
                    <a:pt x="77" y="1275"/>
                  </a:cubicBezTo>
                  <a:cubicBezTo>
                    <a:pt x="125" y="1418"/>
                    <a:pt x="192" y="1562"/>
                    <a:pt x="288" y="1715"/>
                  </a:cubicBezTo>
                  <a:lnTo>
                    <a:pt x="432" y="1715"/>
                  </a:lnTo>
                  <a:cubicBezTo>
                    <a:pt x="355" y="1572"/>
                    <a:pt x="288" y="1428"/>
                    <a:pt x="250" y="1284"/>
                  </a:cubicBezTo>
                  <a:cubicBezTo>
                    <a:pt x="212" y="1141"/>
                    <a:pt x="183" y="997"/>
                    <a:pt x="183" y="853"/>
                  </a:cubicBezTo>
                  <a:cubicBezTo>
                    <a:pt x="183" y="709"/>
                    <a:pt x="212" y="575"/>
                    <a:pt x="250" y="432"/>
                  </a:cubicBezTo>
                  <a:cubicBezTo>
                    <a:pt x="288" y="288"/>
                    <a:pt x="355" y="144"/>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8" name="Google Shape;578;g11fc49ee2e3_0_7"/>
            <p:cNvSpPr/>
            <p:nvPr/>
          </p:nvSpPr>
          <p:spPr>
            <a:xfrm>
              <a:off x="5422825" y="2667450"/>
              <a:ext cx="25400" cy="34975"/>
            </a:xfrm>
            <a:custGeom>
              <a:rect b="b" l="l" r="r" t="t"/>
              <a:pathLst>
                <a:path extrusionOk="0" h="1399" w="1016">
                  <a:moveTo>
                    <a:pt x="633" y="172"/>
                  </a:moveTo>
                  <a:lnTo>
                    <a:pt x="633" y="910"/>
                  </a:lnTo>
                  <a:lnTo>
                    <a:pt x="154" y="910"/>
                  </a:lnTo>
                  <a:lnTo>
                    <a:pt x="633" y="172"/>
                  </a:lnTo>
                  <a:close/>
                  <a:moveTo>
                    <a:pt x="585" y="0"/>
                  </a:moveTo>
                  <a:lnTo>
                    <a:pt x="0" y="891"/>
                  </a:lnTo>
                  <a:lnTo>
                    <a:pt x="0" y="1073"/>
                  </a:lnTo>
                  <a:lnTo>
                    <a:pt x="633" y="1073"/>
                  </a:lnTo>
                  <a:lnTo>
                    <a:pt x="633" y="1399"/>
                  </a:lnTo>
                  <a:lnTo>
                    <a:pt x="824" y="1399"/>
                  </a:lnTo>
                  <a:lnTo>
                    <a:pt x="824" y="1073"/>
                  </a:lnTo>
                  <a:lnTo>
                    <a:pt x="1016" y="1073"/>
                  </a:lnTo>
                  <a:lnTo>
                    <a:pt x="1016" y="910"/>
                  </a:lnTo>
                  <a:lnTo>
                    <a:pt x="824" y="910"/>
                  </a:lnTo>
                  <a:lnTo>
                    <a:pt x="82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9" name="Google Shape;579;g11fc49ee2e3_0_7"/>
            <p:cNvSpPr/>
            <p:nvPr/>
          </p:nvSpPr>
          <p:spPr>
            <a:xfrm>
              <a:off x="5454925" y="2667450"/>
              <a:ext cx="22775" cy="35700"/>
            </a:xfrm>
            <a:custGeom>
              <a:rect b="b" l="l" r="r" t="t"/>
              <a:pathLst>
                <a:path extrusionOk="0" h="1428" w="911">
                  <a:moveTo>
                    <a:pt x="58" y="0"/>
                  </a:moveTo>
                  <a:lnTo>
                    <a:pt x="58" y="709"/>
                  </a:lnTo>
                  <a:cubicBezTo>
                    <a:pt x="115" y="680"/>
                    <a:pt x="163" y="661"/>
                    <a:pt x="211" y="651"/>
                  </a:cubicBezTo>
                  <a:cubicBezTo>
                    <a:pt x="268" y="642"/>
                    <a:pt x="316" y="632"/>
                    <a:pt x="364" y="632"/>
                  </a:cubicBezTo>
                  <a:cubicBezTo>
                    <a:pt x="479" y="632"/>
                    <a:pt x="556" y="661"/>
                    <a:pt x="623" y="719"/>
                  </a:cubicBezTo>
                  <a:cubicBezTo>
                    <a:pt x="690" y="776"/>
                    <a:pt x="719" y="853"/>
                    <a:pt x="719" y="948"/>
                  </a:cubicBezTo>
                  <a:cubicBezTo>
                    <a:pt x="719" y="1054"/>
                    <a:pt x="690" y="1131"/>
                    <a:pt x="623" y="1188"/>
                  </a:cubicBezTo>
                  <a:cubicBezTo>
                    <a:pt x="556" y="1236"/>
                    <a:pt x="479" y="1265"/>
                    <a:pt x="364" y="1265"/>
                  </a:cubicBezTo>
                  <a:cubicBezTo>
                    <a:pt x="297" y="1265"/>
                    <a:pt x="240" y="1265"/>
                    <a:pt x="172" y="1245"/>
                  </a:cubicBezTo>
                  <a:cubicBezTo>
                    <a:pt x="115" y="1236"/>
                    <a:pt x="58" y="1207"/>
                    <a:pt x="0" y="1178"/>
                  </a:cubicBezTo>
                  <a:lnTo>
                    <a:pt x="0" y="1370"/>
                  </a:lnTo>
                  <a:cubicBezTo>
                    <a:pt x="67" y="1389"/>
                    <a:pt x="134" y="1399"/>
                    <a:pt x="192" y="1408"/>
                  </a:cubicBezTo>
                  <a:cubicBezTo>
                    <a:pt x="249" y="1418"/>
                    <a:pt x="316" y="1427"/>
                    <a:pt x="374" y="1427"/>
                  </a:cubicBezTo>
                  <a:cubicBezTo>
                    <a:pt x="537" y="1427"/>
                    <a:pt x="671" y="1389"/>
                    <a:pt x="766" y="1303"/>
                  </a:cubicBezTo>
                  <a:cubicBezTo>
                    <a:pt x="862" y="1217"/>
                    <a:pt x="910" y="1102"/>
                    <a:pt x="910" y="948"/>
                  </a:cubicBezTo>
                  <a:cubicBezTo>
                    <a:pt x="910" y="805"/>
                    <a:pt x="862" y="690"/>
                    <a:pt x="766" y="604"/>
                  </a:cubicBezTo>
                  <a:cubicBezTo>
                    <a:pt x="680" y="517"/>
                    <a:pt x="556" y="479"/>
                    <a:pt x="402" y="479"/>
                  </a:cubicBezTo>
                  <a:cubicBezTo>
                    <a:pt x="374" y="479"/>
                    <a:pt x="345" y="479"/>
                    <a:pt x="316" y="489"/>
                  </a:cubicBezTo>
                  <a:cubicBezTo>
                    <a:pt x="287" y="489"/>
                    <a:pt x="259" y="498"/>
                    <a:pt x="230" y="508"/>
                  </a:cubicBezTo>
                  <a:lnTo>
                    <a:pt x="230" y="163"/>
                  </a:lnTo>
                  <a:lnTo>
                    <a:pt x="805" y="163"/>
                  </a:lnTo>
                  <a:lnTo>
                    <a:pt x="80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0" name="Google Shape;580;g11fc49ee2e3_0_7"/>
            <p:cNvSpPr/>
            <p:nvPr/>
          </p:nvSpPr>
          <p:spPr>
            <a:xfrm>
              <a:off x="5484850" y="2666000"/>
              <a:ext cx="10800" cy="42900"/>
            </a:xfrm>
            <a:custGeom>
              <a:rect b="b" l="l" r="r" t="t"/>
              <a:pathLst>
                <a:path extrusionOk="0" h="1716" w="432">
                  <a:moveTo>
                    <a:pt x="1" y="1"/>
                  </a:moveTo>
                  <a:cubicBezTo>
                    <a:pt x="87" y="144"/>
                    <a:pt x="154" y="288"/>
                    <a:pt x="192" y="432"/>
                  </a:cubicBezTo>
                  <a:cubicBezTo>
                    <a:pt x="230" y="575"/>
                    <a:pt x="250" y="709"/>
                    <a:pt x="250" y="853"/>
                  </a:cubicBezTo>
                  <a:cubicBezTo>
                    <a:pt x="250" y="997"/>
                    <a:pt x="230" y="1141"/>
                    <a:pt x="192" y="1284"/>
                  </a:cubicBezTo>
                  <a:cubicBezTo>
                    <a:pt x="154" y="1428"/>
                    <a:pt x="87" y="1572"/>
                    <a:pt x="1" y="1715"/>
                  </a:cubicBezTo>
                  <a:lnTo>
                    <a:pt x="154" y="1715"/>
                  </a:lnTo>
                  <a:cubicBezTo>
                    <a:pt x="250" y="1562"/>
                    <a:pt x="317" y="1418"/>
                    <a:pt x="365" y="1275"/>
                  </a:cubicBezTo>
                  <a:cubicBezTo>
                    <a:pt x="413" y="1141"/>
                    <a:pt x="432" y="997"/>
                    <a:pt x="432" y="853"/>
                  </a:cubicBezTo>
                  <a:cubicBezTo>
                    <a:pt x="432" y="719"/>
                    <a:pt x="413" y="575"/>
                    <a:pt x="365" y="441"/>
                  </a:cubicBezTo>
                  <a:cubicBezTo>
                    <a:pt x="317" y="298"/>
                    <a:pt x="250" y="154"/>
                    <a:pt x="15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1" name="Google Shape;581;g11fc49ee2e3_0_7"/>
            <p:cNvSpPr/>
            <p:nvPr/>
          </p:nvSpPr>
          <p:spPr>
            <a:xfrm>
              <a:off x="4990500" y="2784325"/>
              <a:ext cx="9125" cy="34975"/>
            </a:xfrm>
            <a:custGeom>
              <a:rect b="b" l="l" r="r" t="t"/>
              <a:pathLst>
                <a:path extrusionOk="0" h="1399" w="365">
                  <a:moveTo>
                    <a:pt x="1" y="0"/>
                  </a:moveTo>
                  <a:lnTo>
                    <a:pt x="1" y="1399"/>
                  </a:lnTo>
                  <a:lnTo>
                    <a:pt x="365" y="1399"/>
                  </a:lnTo>
                  <a:lnTo>
                    <a:pt x="365"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2" name="Google Shape;582;g11fc49ee2e3_0_7"/>
            <p:cNvSpPr/>
            <p:nvPr/>
          </p:nvSpPr>
          <p:spPr>
            <a:xfrm>
              <a:off x="5006075" y="2792450"/>
              <a:ext cx="26375" cy="26850"/>
            </a:xfrm>
            <a:custGeom>
              <a:rect b="b" l="l" r="r" t="t"/>
              <a:pathLst>
                <a:path extrusionOk="0" h="1074" w="1055">
                  <a:moveTo>
                    <a:pt x="681" y="1"/>
                  </a:moveTo>
                  <a:cubicBezTo>
                    <a:pt x="614" y="1"/>
                    <a:pt x="556" y="11"/>
                    <a:pt x="499" y="39"/>
                  </a:cubicBezTo>
                  <a:cubicBezTo>
                    <a:pt x="441" y="68"/>
                    <a:pt x="384" y="116"/>
                    <a:pt x="336" y="173"/>
                  </a:cubicBezTo>
                  <a:lnTo>
                    <a:pt x="336" y="20"/>
                  </a:lnTo>
                  <a:lnTo>
                    <a:pt x="1" y="20"/>
                  </a:lnTo>
                  <a:lnTo>
                    <a:pt x="1" y="1074"/>
                  </a:lnTo>
                  <a:lnTo>
                    <a:pt x="336" y="1074"/>
                  </a:lnTo>
                  <a:lnTo>
                    <a:pt x="336" y="557"/>
                  </a:lnTo>
                  <a:cubicBezTo>
                    <a:pt x="336" y="461"/>
                    <a:pt x="355" y="384"/>
                    <a:pt x="393" y="336"/>
                  </a:cubicBezTo>
                  <a:cubicBezTo>
                    <a:pt x="432" y="279"/>
                    <a:pt x="489" y="250"/>
                    <a:pt x="556" y="250"/>
                  </a:cubicBezTo>
                  <a:cubicBezTo>
                    <a:pt x="585" y="250"/>
                    <a:pt x="614" y="260"/>
                    <a:pt x="642" y="269"/>
                  </a:cubicBezTo>
                  <a:cubicBezTo>
                    <a:pt x="662" y="279"/>
                    <a:pt x="681" y="298"/>
                    <a:pt x="690" y="317"/>
                  </a:cubicBezTo>
                  <a:cubicBezTo>
                    <a:pt x="700" y="336"/>
                    <a:pt x="709" y="365"/>
                    <a:pt x="709" y="394"/>
                  </a:cubicBezTo>
                  <a:cubicBezTo>
                    <a:pt x="719" y="432"/>
                    <a:pt x="719" y="490"/>
                    <a:pt x="719" y="585"/>
                  </a:cubicBezTo>
                  <a:lnTo>
                    <a:pt x="719" y="969"/>
                  </a:lnTo>
                  <a:lnTo>
                    <a:pt x="719" y="1074"/>
                  </a:lnTo>
                  <a:lnTo>
                    <a:pt x="1054" y="1074"/>
                  </a:lnTo>
                  <a:lnTo>
                    <a:pt x="1054" y="432"/>
                  </a:lnTo>
                  <a:cubicBezTo>
                    <a:pt x="1054" y="288"/>
                    <a:pt x="1026" y="183"/>
                    <a:pt x="959" y="106"/>
                  </a:cubicBezTo>
                  <a:cubicBezTo>
                    <a:pt x="901" y="39"/>
                    <a:pt x="805" y="1"/>
                    <a:pt x="681"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3" name="Google Shape;583;g11fc49ee2e3_0_7"/>
            <p:cNvSpPr/>
            <p:nvPr/>
          </p:nvSpPr>
          <p:spPr>
            <a:xfrm>
              <a:off x="5035525" y="2782875"/>
              <a:ext cx="28050" cy="36925"/>
            </a:xfrm>
            <a:custGeom>
              <a:rect b="b" l="l" r="r" t="t"/>
              <a:pathLst>
                <a:path extrusionOk="0" h="1477" w="1122">
                  <a:moveTo>
                    <a:pt x="566" y="623"/>
                  </a:moveTo>
                  <a:cubicBezTo>
                    <a:pt x="633" y="623"/>
                    <a:pt x="691" y="652"/>
                    <a:pt x="729" y="700"/>
                  </a:cubicBezTo>
                  <a:cubicBezTo>
                    <a:pt x="767" y="758"/>
                    <a:pt x="787" y="834"/>
                    <a:pt x="787" y="930"/>
                  </a:cubicBezTo>
                  <a:cubicBezTo>
                    <a:pt x="787" y="1026"/>
                    <a:pt x="767" y="1102"/>
                    <a:pt x="729" y="1160"/>
                  </a:cubicBezTo>
                  <a:cubicBezTo>
                    <a:pt x="691" y="1208"/>
                    <a:pt x="633" y="1237"/>
                    <a:pt x="566" y="1237"/>
                  </a:cubicBezTo>
                  <a:cubicBezTo>
                    <a:pt x="490" y="1237"/>
                    <a:pt x="442" y="1208"/>
                    <a:pt x="403" y="1160"/>
                  </a:cubicBezTo>
                  <a:cubicBezTo>
                    <a:pt x="365" y="1102"/>
                    <a:pt x="346" y="1026"/>
                    <a:pt x="346" y="930"/>
                  </a:cubicBezTo>
                  <a:cubicBezTo>
                    <a:pt x="346" y="834"/>
                    <a:pt x="365" y="758"/>
                    <a:pt x="403" y="700"/>
                  </a:cubicBezTo>
                  <a:cubicBezTo>
                    <a:pt x="442" y="652"/>
                    <a:pt x="490" y="623"/>
                    <a:pt x="566" y="623"/>
                  </a:cubicBezTo>
                  <a:close/>
                  <a:moveTo>
                    <a:pt x="787" y="1"/>
                  </a:moveTo>
                  <a:lnTo>
                    <a:pt x="787" y="556"/>
                  </a:lnTo>
                  <a:cubicBezTo>
                    <a:pt x="739" y="499"/>
                    <a:pt x="691" y="451"/>
                    <a:pt x="633" y="422"/>
                  </a:cubicBezTo>
                  <a:cubicBezTo>
                    <a:pt x="576" y="394"/>
                    <a:pt x="509" y="384"/>
                    <a:pt x="442" y="384"/>
                  </a:cubicBezTo>
                  <a:cubicBezTo>
                    <a:pt x="307" y="384"/>
                    <a:pt x="202" y="432"/>
                    <a:pt x="125" y="537"/>
                  </a:cubicBezTo>
                  <a:cubicBezTo>
                    <a:pt x="39" y="633"/>
                    <a:pt x="1" y="767"/>
                    <a:pt x="1" y="930"/>
                  </a:cubicBezTo>
                  <a:cubicBezTo>
                    <a:pt x="1" y="1093"/>
                    <a:pt x="39" y="1227"/>
                    <a:pt x="125" y="1323"/>
                  </a:cubicBezTo>
                  <a:cubicBezTo>
                    <a:pt x="202" y="1428"/>
                    <a:pt x="307" y="1476"/>
                    <a:pt x="442" y="1476"/>
                  </a:cubicBezTo>
                  <a:cubicBezTo>
                    <a:pt x="509" y="1476"/>
                    <a:pt x="576" y="1467"/>
                    <a:pt x="633" y="1438"/>
                  </a:cubicBezTo>
                  <a:cubicBezTo>
                    <a:pt x="691" y="1409"/>
                    <a:pt x="739" y="1361"/>
                    <a:pt x="787" y="1304"/>
                  </a:cubicBezTo>
                  <a:lnTo>
                    <a:pt x="787" y="1457"/>
                  </a:lnTo>
                  <a:lnTo>
                    <a:pt x="1122" y="1457"/>
                  </a:lnTo>
                  <a:lnTo>
                    <a:pt x="1122"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4" name="Google Shape;584;g11fc49ee2e3_0_7"/>
            <p:cNvSpPr/>
            <p:nvPr/>
          </p:nvSpPr>
          <p:spPr>
            <a:xfrm>
              <a:off x="5069075" y="2792450"/>
              <a:ext cx="28050" cy="27350"/>
            </a:xfrm>
            <a:custGeom>
              <a:rect b="b" l="l" r="r" t="t"/>
              <a:pathLst>
                <a:path extrusionOk="0" h="1094" w="1122">
                  <a:moveTo>
                    <a:pt x="575" y="221"/>
                  </a:moveTo>
                  <a:cubicBezTo>
                    <a:pt x="642" y="221"/>
                    <a:pt x="690" y="240"/>
                    <a:pt x="719" y="279"/>
                  </a:cubicBezTo>
                  <a:cubicBezTo>
                    <a:pt x="757" y="317"/>
                    <a:pt x="776" y="365"/>
                    <a:pt x="776" y="432"/>
                  </a:cubicBezTo>
                  <a:lnTo>
                    <a:pt x="345" y="432"/>
                  </a:lnTo>
                  <a:cubicBezTo>
                    <a:pt x="355" y="365"/>
                    <a:pt x="383" y="308"/>
                    <a:pt x="422" y="279"/>
                  </a:cubicBezTo>
                  <a:cubicBezTo>
                    <a:pt x="460" y="240"/>
                    <a:pt x="518" y="221"/>
                    <a:pt x="575" y="221"/>
                  </a:cubicBezTo>
                  <a:close/>
                  <a:moveTo>
                    <a:pt x="585" y="1"/>
                  </a:moveTo>
                  <a:cubicBezTo>
                    <a:pt x="403" y="1"/>
                    <a:pt x="259" y="49"/>
                    <a:pt x="153" y="145"/>
                  </a:cubicBezTo>
                  <a:cubicBezTo>
                    <a:pt x="48" y="240"/>
                    <a:pt x="0" y="375"/>
                    <a:pt x="0" y="547"/>
                  </a:cubicBezTo>
                  <a:cubicBezTo>
                    <a:pt x="0" y="719"/>
                    <a:pt x="48" y="854"/>
                    <a:pt x="153" y="949"/>
                  </a:cubicBezTo>
                  <a:cubicBezTo>
                    <a:pt x="259" y="1045"/>
                    <a:pt x="412" y="1093"/>
                    <a:pt x="594" y="1093"/>
                  </a:cubicBezTo>
                  <a:cubicBezTo>
                    <a:pt x="680" y="1093"/>
                    <a:pt x="757" y="1093"/>
                    <a:pt x="834" y="1074"/>
                  </a:cubicBezTo>
                  <a:cubicBezTo>
                    <a:pt x="920" y="1055"/>
                    <a:pt x="997" y="1036"/>
                    <a:pt x="1073" y="1007"/>
                  </a:cubicBezTo>
                  <a:lnTo>
                    <a:pt x="1073" y="748"/>
                  </a:lnTo>
                  <a:cubicBezTo>
                    <a:pt x="997" y="787"/>
                    <a:pt x="920" y="825"/>
                    <a:pt x="843" y="844"/>
                  </a:cubicBezTo>
                  <a:cubicBezTo>
                    <a:pt x="776" y="863"/>
                    <a:pt x="700" y="873"/>
                    <a:pt x="632" y="873"/>
                  </a:cubicBezTo>
                  <a:cubicBezTo>
                    <a:pt x="546" y="873"/>
                    <a:pt x="479" y="854"/>
                    <a:pt x="422" y="815"/>
                  </a:cubicBezTo>
                  <a:cubicBezTo>
                    <a:pt x="374" y="777"/>
                    <a:pt x="345" y="719"/>
                    <a:pt x="345" y="643"/>
                  </a:cubicBezTo>
                  <a:lnTo>
                    <a:pt x="1121" y="643"/>
                  </a:lnTo>
                  <a:lnTo>
                    <a:pt x="1121" y="547"/>
                  </a:lnTo>
                  <a:cubicBezTo>
                    <a:pt x="1121" y="375"/>
                    <a:pt x="1073" y="250"/>
                    <a:pt x="977" y="145"/>
                  </a:cubicBezTo>
                  <a:cubicBezTo>
                    <a:pt x="872" y="49"/>
                    <a:pt x="747" y="1"/>
                    <a:pt x="58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5" name="Google Shape;585;g11fc49ee2e3_0_7"/>
            <p:cNvSpPr/>
            <p:nvPr/>
          </p:nvSpPr>
          <p:spPr>
            <a:xfrm>
              <a:off x="5097575" y="2792950"/>
              <a:ext cx="29250" cy="26350"/>
            </a:xfrm>
            <a:custGeom>
              <a:rect b="b" l="l" r="r" t="t"/>
              <a:pathLst>
                <a:path extrusionOk="0" h="1054" w="1170">
                  <a:moveTo>
                    <a:pt x="10" y="0"/>
                  </a:moveTo>
                  <a:lnTo>
                    <a:pt x="393" y="517"/>
                  </a:lnTo>
                  <a:lnTo>
                    <a:pt x="0" y="1054"/>
                  </a:lnTo>
                  <a:lnTo>
                    <a:pt x="355" y="1054"/>
                  </a:lnTo>
                  <a:lnTo>
                    <a:pt x="585" y="719"/>
                  </a:lnTo>
                  <a:lnTo>
                    <a:pt x="815" y="1054"/>
                  </a:lnTo>
                  <a:lnTo>
                    <a:pt x="1169" y="1054"/>
                  </a:lnTo>
                  <a:lnTo>
                    <a:pt x="776" y="508"/>
                  </a:lnTo>
                  <a:lnTo>
                    <a:pt x="1159" y="0"/>
                  </a:lnTo>
                  <a:lnTo>
                    <a:pt x="805" y="0"/>
                  </a:lnTo>
                  <a:lnTo>
                    <a:pt x="585" y="316"/>
                  </a:lnTo>
                  <a:lnTo>
                    <a:pt x="364"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6" name="Google Shape;586;g11fc49ee2e3_0_7"/>
            <p:cNvSpPr/>
            <p:nvPr/>
          </p:nvSpPr>
          <p:spPr>
            <a:xfrm>
              <a:off x="5127025" y="2792450"/>
              <a:ext cx="28050" cy="27350"/>
            </a:xfrm>
            <a:custGeom>
              <a:rect b="b" l="l" r="r" t="t"/>
              <a:pathLst>
                <a:path extrusionOk="0" h="1094" w="1122">
                  <a:moveTo>
                    <a:pt x="575" y="221"/>
                  </a:moveTo>
                  <a:cubicBezTo>
                    <a:pt x="633" y="221"/>
                    <a:pt x="681" y="240"/>
                    <a:pt x="719" y="279"/>
                  </a:cubicBezTo>
                  <a:cubicBezTo>
                    <a:pt x="757" y="317"/>
                    <a:pt x="777" y="365"/>
                    <a:pt x="777" y="432"/>
                  </a:cubicBezTo>
                  <a:lnTo>
                    <a:pt x="345" y="432"/>
                  </a:lnTo>
                  <a:cubicBezTo>
                    <a:pt x="355" y="365"/>
                    <a:pt x="374" y="308"/>
                    <a:pt x="422" y="279"/>
                  </a:cubicBezTo>
                  <a:cubicBezTo>
                    <a:pt x="460" y="240"/>
                    <a:pt x="508" y="221"/>
                    <a:pt x="575" y="221"/>
                  </a:cubicBezTo>
                  <a:close/>
                  <a:moveTo>
                    <a:pt x="575" y="1"/>
                  </a:moveTo>
                  <a:cubicBezTo>
                    <a:pt x="393" y="1"/>
                    <a:pt x="259" y="49"/>
                    <a:pt x="154" y="145"/>
                  </a:cubicBezTo>
                  <a:cubicBezTo>
                    <a:pt x="48" y="240"/>
                    <a:pt x="1" y="375"/>
                    <a:pt x="1" y="547"/>
                  </a:cubicBezTo>
                  <a:cubicBezTo>
                    <a:pt x="1" y="719"/>
                    <a:pt x="48" y="854"/>
                    <a:pt x="154" y="949"/>
                  </a:cubicBezTo>
                  <a:cubicBezTo>
                    <a:pt x="259" y="1045"/>
                    <a:pt x="413" y="1093"/>
                    <a:pt x="595" y="1093"/>
                  </a:cubicBezTo>
                  <a:cubicBezTo>
                    <a:pt x="681" y="1093"/>
                    <a:pt x="757" y="1093"/>
                    <a:pt x="834" y="1074"/>
                  </a:cubicBezTo>
                  <a:cubicBezTo>
                    <a:pt x="911" y="1055"/>
                    <a:pt x="997" y="1036"/>
                    <a:pt x="1074" y="1007"/>
                  </a:cubicBezTo>
                  <a:lnTo>
                    <a:pt x="1074" y="748"/>
                  </a:lnTo>
                  <a:cubicBezTo>
                    <a:pt x="997" y="787"/>
                    <a:pt x="920" y="825"/>
                    <a:pt x="844" y="844"/>
                  </a:cubicBezTo>
                  <a:cubicBezTo>
                    <a:pt x="767" y="863"/>
                    <a:pt x="700" y="873"/>
                    <a:pt x="633" y="873"/>
                  </a:cubicBezTo>
                  <a:cubicBezTo>
                    <a:pt x="537" y="873"/>
                    <a:pt x="470" y="854"/>
                    <a:pt x="422" y="815"/>
                  </a:cubicBezTo>
                  <a:cubicBezTo>
                    <a:pt x="374" y="777"/>
                    <a:pt x="345" y="719"/>
                    <a:pt x="336" y="643"/>
                  </a:cubicBezTo>
                  <a:lnTo>
                    <a:pt x="1121" y="643"/>
                  </a:lnTo>
                  <a:lnTo>
                    <a:pt x="1121" y="547"/>
                  </a:lnTo>
                  <a:cubicBezTo>
                    <a:pt x="1121" y="375"/>
                    <a:pt x="1074" y="250"/>
                    <a:pt x="978" y="145"/>
                  </a:cubicBezTo>
                  <a:cubicBezTo>
                    <a:pt x="872" y="49"/>
                    <a:pt x="748" y="1"/>
                    <a:pt x="57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 name="Google Shape;587;g11fc49ee2e3_0_7"/>
            <p:cNvSpPr/>
            <p:nvPr/>
          </p:nvSpPr>
          <p:spPr>
            <a:xfrm>
              <a:off x="5157200" y="2792450"/>
              <a:ext cx="23750" cy="27350"/>
            </a:xfrm>
            <a:custGeom>
              <a:rect b="b" l="l" r="r" t="t"/>
              <a:pathLst>
                <a:path extrusionOk="0" h="1094" w="950">
                  <a:moveTo>
                    <a:pt x="470" y="1"/>
                  </a:moveTo>
                  <a:cubicBezTo>
                    <a:pt x="307" y="1"/>
                    <a:pt x="192" y="20"/>
                    <a:pt x="116" y="78"/>
                  </a:cubicBezTo>
                  <a:cubicBezTo>
                    <a:pt x="39" y="135"/>
                    <a:pt x="1" y="212"/>
                    <a:pt x="1" y="327"/>
                  </a:cubicBezTo>
                  <a:cubicBezTo>
                    <a:pt x="1" y="432"/>
                    <a:pt x="29" y="509"/>
                    <a:pt x="97" y="557"/>
                  </a:cubicBezTo>
                  <a:cubicBezTo>
                    <a:pt x="154" y="605"/>
                    <a:pt x="259" y="643"/>
                    <a:pt x="403" y="662"/>
                  </a:cubicBezTo>
                  <a:lnTo>
                    <a:pt x="461" y="662"/>
                  </a:lnTo>
                  <a:cubicBezTo>
                    <a:pt x="537" y="672"/>
                    <a:pt x="576" y="691"/>
                    <a:pt x="604" y="700"/>
                  </a:cubicBezTo>
                  <a:cubicBezTo>
                    <a:pt x="623" y="719"/>
                    <a:pt x="633" y="739"/>
                    <a:pt x="633" y="767"/>
                  </a:cubicBezTo>
                  <a:cubicBezTo>
                    <a:pt x="633" y="806"/>
                    <a:pt x="623" y="834"/>
                    <a:pt x="585" y="844"/>
                  </a:cubicBezTo>
                  <a:cubicBezTo>
                    <a:pt x="556" y="863"/>
                    <a:pt x="508" y="873"/>
                    <a:pt x="441" y="873"/>
                  </a:cubicBezTo>
                  <a:cubicBezTo>
                    <a:pt x="365" y="873"/>
                    <a:pt x="298" y="863"/>
                    <a:pt x="221" y="854"/>
                  </a:cubicBezTo>
                  <a:cubicBezTo>
                    <a:pt x="154" y="834"/>
                    <a:pt x="87" y="806"/>
                    <a:pt x="20" y="777"/>
                  </a:cubicBezTo>
                  <a:lnTo>
                    <a:pt x="20" y="1036"/>
                  </a:lnTo>
                  <a:cubicBezTo>
                    <a:pt x="97" y="1055"/>
                    <a:pt x="173" y="1074"/>
                    <a:pt x="250" y="1084"/>
                  </a:cubicBezTo>
                  <a:cubicBezTo>
                    <a:pt x="317" y="1093"/>
                    <a:pt x="394" y="1093"/>
                    <a:pt x="461" y="1093"/>
                  </a:cubicBezTo>
                  <a:cubicBezTo>
                    <a:pt x="623" y="1093"/>
                    <a:pt x="748" y="1074"/>
                    <a:pt x="834" y="1016"/>
                  </a:cubicBezTo>
                  <a:cubicBezTo>
                    <a:pt x="911" y="959"/>
                    <a:pt x="949" y="873"/>
                    <a:pt x="949" y="758"/>
                  </a:cubicBezTo>
                  <a:cubicBezTo>
                    <a:pt x="949" y="652"/>
                    <a:pt x="920" y="576"/>
                    <a:pt x="863" y="528"/>
                  </a:cubicBezTo>
                  <a:cubicBezTo>
                    <a:pt x="805" y="480"/>
                    <a:pt x="690" y="442"/>
                    <a:pt x="518" y="422"/>
                  </a:cubicBezTo>
                  <a:lnTo>
                    <a:pt x="461" y="413"/>
                  </a:lnTo>
                  <a:cubicBezTo>
                    <a:pt x="403" y="403"/>
                    <a:pt x="355" y="394"/>
                    <a:pt x="336" y="375"/>
                  </a:cubicBezTo>
                  <a:cubicBezTo>
                    <a:pt x="307" y="365"/>
                    <a:pt x="298" y="346"/>
                    <a:pt x="298" y="317"/>
                  </a:cubicBezTo>
                  <a:cubicBezTo>
                    <a:pt x="298" y="288"/>
                    <a:pt x="317" y="260"/>
                    <a:pt x="346" y="240"/>
                  </a:cubicBezTo>
                  <a:cubicBezTo>
                    <a:pt x="374" y="231"/>
                    <a:pt x="422" y="221"/>
                    <a:pt x="489" y="221"/>
                  </a:cubicBezTo>
                  <a:cubicBezTo>
                    <a:pt x="547" y="221"/>
                    <a:pt x="614" y="231"/>
                    <a:pt x="671" y="240"/>
                  </a:cubicBezTo>
                  <a:cubicBezTo>
                    <a:pt x="738" y="260"/>
                    <a:pt x="815" y="279"/>
                    <a:pt x="882" y="308"/>
                  </a:cubicBezTo>
                  <a:lnTo>
                    <a:pt x="882" y="58"/>
                  </a:lnTo>
                  <a:cubicBezTo>
                    <a:pt x="805" y="39"/>
                    <a:pt x="729" y="20"/>
                    <a:pt x="662" y="11"/>
                  </a:cubicBezTo>
                  <a:cubicBezTo>
                    <a:pt x="595" y="1"/>
                    <a:pt x="528" y="1"/>
                    <a:pt x="470"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8" name="Google Shape;588;g11fc49ee2e3_0_7"/>
            <p:cNvSpPr/>
            <p:nvPr/>
          </p:nvSpPr>
          <p:spPr>
            <a:xfrm>
              <a:off x="5012775" y="2468175"/>
              <a:ext cx="40025" cy="69950"/>
            </a:xfrm>
            <a:custGeom>
              <a:rect b="b" l="l" r="r" t="t"/>
              <a:pathLst>
                <a:path extrusionOk="0" h="2798" w="1601">
                  <a:moveTo>
                    <a:pt x="796" y="211"/>
                  </a:moveTo>
                  <a:cubicBezTo>
                    <a:pt x="892" y="211"/>
                    <a:pt x="968" y="268"/>
                    <a:pt x="968" y="345"/>
                  </a:cubicBezTo>
                  <a:cubicBezTo>
                    <a:pt x="968" y="412"/>
                    <a:pt x="892" y="470"/>
                    <a:pt x="796" y="470"/>
                  </a:cubicBezTo>
                  <a:cubicBezTo>
                    <a:pt x="700" y="470"/>
                    <a:pt x="633" y="412"/>
                    <a:pt x="633" y="336"/>
                  </a:cubicBezTo>
                  <a:cubicBezTo>
                    <a:pt x="633" y="268"/>
                    <a:pt x="710" y="211"/>
                    <a:pt x="796" y="211"/>
                  </a:cubicBezTo>
                  <a:close/>
                  <a:moveTo>
                    <a:pt x="719" y="0"/>
                  </a:moveTo>
                  <a:cubicBezTo>
                    <a:pt x="691" y="0"/>
                    <a:pt x="652" y="10"/>
                    <a:pt x="624" y="19"/>
                  </a:cubicBezTo>
                  <a:cubicBezTo>
                    <a:pt x="298" y="77"/>
                    <a:pt x="58" y="278"/>
                    <a:pt x="10" y="537"/>
                  </a:cubicBezTo>
                  <a:cubicBezTo>
                    <a:pt x="10" y="537"/>
                    <a:pt x="1" y="546"/>
                    <a:pt x="1" y="556"/>
                  </a:cubicBezTo>
                  <a:lnTo>
                    <a:pt x="1" y="671"/>
                  </a:lnTo>
                  <a:cubicBezTo>
                    <a:pt x="10" y="700"/>
                    <a:pt x="10" y="728"/>
                    <a:pt x="20" y="747"/>
                  </a:cubicBezTo>
                  <a:cubicBezTo>
                    <a:pt x="77" y="930"/>
                    <a:pt x="212" y="1064"/>
                    <a:pt x="422" y="1159"/>
                  </a:cubicBezTo>
                  <a:cubicBezTo>
                    <a:pt x="480" y="1179"/>
                    <a:pt x="499" y="1207"/>
                    <a:pt x="489" y="1246"/>
                  </a:cubicBezTo>
                  <a:cubicBezTo>
                    <a:pt x="489" y="1696"/>
                    <a:pt x="499" y="2156"/>
                    <a:pt x="489" y="2606"/>
                  </a:cubicBezTo>
                  <a:cubicBezTo>
                    <a:pt x="489" y="2664"/>
                    <a:pt x="509" y="2692"/>
                    <a:pt x="576" y="2721"/>
                  </a:cubicBezTo>
                  <a:cubicBezTo>
                    <a:pt x="624" y="2740"/>
                    <a:pt x="671" y="2769"/>
                    <a:pt x="719" y="2798"/>
                  </a:cubicBezTo>
                  <a:lnTo>
                    <a:pt x="758" y="2798"/>
                  </a:lnTo>
                  <a:cubicBezTo>
                    <a:pt x="815" y="2769"/>
                    <a:pt x="873" y="2740"/>
                    <a:pt x="921" y="2711"/>
                  </a:cubicBezTo>
                  <a:cubicBezTo>
                    <a:pt x="1016" y="2664"/>
                    <a:pt x="1007" y="2539"/>
                    <a:pt x="921" y="2491"/>
                  </a:cubicBezTo>
                  <a:cubicBezTo>
                    <a:pt x="853" y="2462"/>
                    <a:pt x="834" y="2386"/>
                    <a:pt x="882" y="2347"/>
                  </a:cubicBezTo>
                  <a:cubicBezTo>
                    <a:pt x="901" y="2328"/>
                    <a:pt x="901" y="2309"/>
                    <a:pt x="882" y="2290"/>
                  </a:cubicBezTo>
                  <a:cubicBezTo>
                    <a:pt x="844" y="2261"/>
                    <a:pt x="853" y="2175"/>
                    <a:pt x="892" y="2146"/>
                  </a:cubicBezTo>
                  <a:cubicBezTo>
                    <a:pt x="901" y="2137"/>
                    <a:pt x="921" y="2127"/>
                    <a:pt x="930" y="2117"/>
                  </a:cubicBezTo>
                  <a:cubicBezTo>
                    <a:pt x="968" y="2089"/>
                    <a:pt x="988" y="2060"/>
                    <a:pt x="988" y="2031"/>
                  </a:cubicBezTo>
                  <a:cubicBezTo>
                    <a:pt x="988" y="1993"/>
                    <a:pt x="968" y="1955"/>
                    <a:pt x="1016" y="1935"/>
                  </a:cubicBezTo>
                  <a:cubicBezTo>
                    <a:pt x="1016" y="1935"/>
                    <a:pt x="1016" y="1916"/>
                    <a:pt x="1007" y="1916"/>
                  </a:cubicBezTo>
                  <a:cubicBezTo>
                    <a:pt x="978" y="1888"/>
                    <a:pt x="988" y="1868"/>
                    <a:pt x="988" y="1840"/>
                  </a:cubicBezTo>
                  <a:cubicBezTo>
                    <a:pt x="988" y="1801"/>
                    <a:pt x="978" y="1763"/>
                    <a:pt x="1026" y="1734"/>
                  </a:cubicBezTo>
                  <a:cubicBezTo>
                    <a:pt x="1026" y="1725"/>
                    <a:pt x="1026" y="1715"/>
                    <a:pt x="1026" y="1706"/>
                  </a:cubicBezTo>
                  <a:cubicBezTo>
                    <a:pt x="1016" y="1696"/>
                    <a:pt x="1007" y="1677"/>
                    <a:pt x="997" y="1667"/>
                  </a:cubicBezTo>
                  <a:cubicBezTo>
                    <a:pt x="978" y="1638"/>
                    <a:pt x="978" y="1610"/>
                    <a:pt x="1007" y="1581"/>
                  </a:cubicBezTo>
                  <a:cubicBezTo>
                    <a:pt x="1035" y="1562"/>
                    <a:pt x="1055" y="1533"/>
                    <a:pt x="1055" y="1495"/>
                  </a:cubicBezTo>
                  <a:cubicBezTo>
                    <a:pt x="1055" y="1466"/>
                    <a:pt x="1074" y="1447"/>
                    <a:pt x="1122" y="1437"/>
                  </a:cubicBezTo>
                  <a:cubicBezTo>
                    <a:pt x="1189" y="1418"/>
                    <a:pt x="1208" y="1380"/>
                    <a:pt x="1170" y="1332"/>
                  </a:cubicBezTo>
                  <a:cubicBezTo>
                    <a:pt x="1150" y="1313"/>
                    <a:pt x="1141" y="1294"/>
                    <a:pt x="1122" y="1265"/>
                  </a:cubicBezTo>
                  <a:cubicBezTo>
                    <a:pt x="1083" y="1217"/>
                    <a:pt x="1093" y="1188"/>
                    <a:pt x="1160" y="1159"/>
                  </a:cubicBezTo>
                  <a:cubicBezTo>
                    <a:pt x="1352" y="1083"/>
                    <a:pt x="1486" y="968"/>
                    <a:pt x="1553" y="815"/>
                  </a:cubicBezTo>
                  <a:cubicBezTo>
                    <a:pt x="1572" y="767"/>
                    <a:pt x="1582" y="719"/>
                    <a:pt x="1601" y="671"/>
                  </a:cubicBezTo>
                  <a:lnTo>
                    <a:pt x="1601" y="556"/>
                  </a:lnTo>
                  <a:cubicBezTo>
                    <a:pt x="1582" y="498"/>
                    <a:pt x="1572" y="450"/>
                    <a:pt x="1553" y="403"/>
                  </a:cubicBezTo>
                  <a:cubicBezTo>
                    <a:pt x="1438" y="182"/>
                    <a:pt x="1217" y="48"/>
                    <a:pt x="911" y="10"/>
                  </a:cubicBezTo>
                  <a:cubicBezTo>
                    <a:pt x="901" y="0"/>
                    <a:pt x="892" y="0"/>
                    <a:pt x="882" y="0"/>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9" name="Google Shape;589;g11fc49ee2e3_0_7"/>
            <p:cNvSpPr/>
            <p:nvPr/>
          </p:nvSpPr>
          <p:spPr>
            <a:xfrm>
              <a:off x="5004875" y="2670300"/>
              <a:ext cx="54625" cy="54650"/>
            </a:xfrm>
            <a:custGeom>
              <a:rect b="b" l="l" r="r" t="t"/>
              <a:pathLst>
                <a:path extrusionOk="0" h="2186" w="2185">
                  <a:moveTo>
                    <a:pt x="1093" y="1"/>
                  </a:moveTo>
                  <a:lnTo>
                    <a:pt x="1" y="1093"/>
                  </a:lnTo>
                  <a:lnTo>
                    <a:pt x="1093" y="2185"/>
                  </a:lnTo>
                  <a:lnTo>
                    <a:pt x="2185" y="1093"/>
                  </a:lnTo>
                  <a:lnTo>
                    <a:pt x="1093"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0" name="Google Shape;590;g11fc49ee2e3_0_7"/>
            <p:cNvSpPr/>
            <p:nvPr/>
          </p:nvSpPr>
          <p:spPr>
            <a:xfrm>
              <a:off x="4999375" y="2664075"/>
              <a:ext cx="65875" cy="65900"/>
            </a:xfrm>
            <a:custGeom>
              <a:rect b="b" l="l" r="r" t="t"/>
              <a:pathLst>
                <a:path extrusionOk="0" h="2636" w="2635">
                  <a:moveTo>
                    <a:pt x="1313" y="451"/>
                  </a:moveTo>
                  <a:lnTo>
                    <a:pt x="2185" y="1323"/>
                  </a:lnTo>
                  <a:lnTo>
                    <a:pt x="1313" y="2185"/>
                  </a:lnTo>
                  <a:lnTo>
                    <a:pt x="451" y="1323"/>
                  </a:lnTo>
                  <a:lnTo>
                    <a:pt x="1313" y="451"/>
                  </a:lnTo>
                  <a:close/>
                  <a:moveTo>
                    <a:pt x="1313" y="1"/>
                  </a:moveTo>
                  <a:lnTo>
                    <a:pt x="0" y="1323"/>
                  </a:lnTo>
                  <a:lnTo>
                    <a:pt x="1313" y="2635"/>
                  </a:lnTo>
                  <a:lnTo>
                    <a:pt x="2635" y="1323"/>
                  </a:lnTo>
                  <a:lnTo>
                    <a:pt x="1313" y="1"/>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1" name="Google Shape;591;g11fc49ee2e3_0_7"/>
            <p:cNvSpPr/>
            <p:nvPr/>
          </p:nvSpPr>
          <p:spPr>
            <a:xfrm>
              <a:off x="4999375" y="2562300"/>
              <a:ext cx="65875" cy="65875"/>
            </a:xfrm>
            <a:custGeom>
              <a:rect b="b" l="l" r="r" t="t"/>
              <a:pathLst>
                <a:path extrusionOk="0" h="2635" w="2635">
                  <a:moveTo>
                    <a:pt x="1313" y="0"/>
                  </a:moveTo>
                  <a:lnTo>
                    <a:pt x="0" y="1313"/>
                  </a:lnTo>
                  <a:lnTo>
                    <a:pt x="1313" y="2635"/>
                  </a:lnTo>
                  <a:lnTo>
                    <a:pt x="2635" y="1313"/>
                  </a:lnTo>
                  <a:lnTo>
                    <a:pt x="1313" y="0"/>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 name="Google Shape;592;g11fc49ee2e3_0_7"/>
            <p:cNvSpPr/>
            <p:nvPr/>
          </p:nvSpPr>
          <p:spPr>
            <a:xfrm>
              <a:off x="4937825" y="2332125"/>
              <a:ext cx="607400" cy="564300"/>
            </a:xfrm>
            <a:custGeom>
              <a:rect b="b" l="l" r="r" t="t"/>
              <a:pathLst>
                <a:path extrusionOk="0" h="22572" w="24296">
                  <a:moveTo>
                    <a:pt x="22274" y="451"/>
                  </a:moveTo>
                  <a:cubicBezTo>
                    <a:pt x="23137" y="451"/>
                    <a:pt x="23846" y="1160"/>
                    <a:pt x="23846" y="2032"/>
                  </a:cubicBezTo>
                  <a:lnTo>
                    <a:pt x="23846" y="20550"/>
                  </a:lnTo>
                  <a:cubicBezTo>
                    <a:pt x="23846" y="21422"/>
                    <a:pt x="23137" y="22122"/>
                    <a:pt x="22274" y="22122"/>
                  </a:cubicBezTo>
                  <a:lnTo>
                    <a:pt x="2022" y="22122"/>
                  </a:lnTo>
                  <a:cubicBezTo>
                    <a:pt x="1159" y="22122"/>
                    <a:pt x="450" y="21422"/>
                    <a:pt x="450" y="20550"/>
                  </a:cubicBezTo>
                  <a:lnTo>
                    <a:pt x="450" y="2032"/>
                  </a:lnTo>
                  <a:cubicBezTo>
                    <a:pt x="450" y="1160"/>
                    <a:pt x="1159" y="451"/>
                    <a:pt x="2022" y="451"/>
                  </a:cubicBezTo>
                  <a:close/>
                  <a:moveTo>
                    <a:pt x="2022" y="1"/>
                  </a:moveTo>
                  <a:cubicBezTo>
                    <a:pt x="910" y="1"/>
                    <a:pt x="0" y="911"/>
                    <a:pt x="0" y="2032"/>
                  </a:cubicBezTo>
                  <a:lnTo>
                    <a:pt x="0" y="20550"/>
                  </a:lnTo>
                  <a:cubicBezTo>
                    <a:pt x="0" y="21671"/>
                    <a:pt x="910" y="22572"/>
                    <a:pt x="2022" y="22572"/>
                  </a:cubicBezTo>
                  <a:lnTo>
                    <a:pt x="22274" y="22572"/>
                  </a:lnTo>
                  <a:cubicBezTo>
                    <a:pt x="23386" y="22572"/>
                    <a:pt x="24296" y="21671"/>
                    <a:pt x="24296" y="20550"/>
                  </a:cubicBezTo>
                  <a:lnTo>
                    <a:pt x="24296" y="2032"/>
                  </a:lnTo>
                  <a:cubicBezTo>
                    <a:pt x="24296" y="911"/>
                    <a:pt x="23386" y="1"/>
                    <a:pt x="22274" y="1"/>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 name="Google Shape;593;g11fc49ee2e3_0_7"/>
            <p:cNvSpPr/>
            <p:nvPr/>
          </p:nvSpPr>
          <p:spPr>
            <a:xfrm>
              <a:off x="5432650" y="2776175"/>
              <a:ext cx="35225" cy="49600"/>
            </a:xfrm>
            <a:custGeom>
              <a:rect b="b" l="l" r="r" t="t"/>
              <a:pathLst>
                <a:path extrusionOk="0" h="1984" w="1409">
                  <a:moveTo>
                    <a:pt x="0" y="0"/>
                  </a:moveTo>
                  <a:lnTo>
                    <a:pt x="0" y="1984"/>
                  </a:lnTo>
                  <a:lnTo>
                    <a:pt x="1408" y="997"/>
                  </a:lnTo>
                  <a:lnTo>
                    <a:pt x="0"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4" name="Google Shape;594;g11fc49ee2e3_0_7"/>
            <p:cNvSpPr/>
            <p:nvPr/>
          </p:nvSpPr>
          <p:spPr>
            <a:xfrm>
              <a:off x="5443175" y="2361825"/>
              <a:ext cx="49375" cy="35225"/>
            </a:xfrm>
            <a:custGeom>
              <a:rect b="b" l="l" r="r" t="t"/>
              <a:pathLst>
                <a:path extrusionOk="0" h="1409" w="1975">
                  <a:moveTo>
                    <a:pt x="1" y="1"/>
                  </a:moveTo>
                  <a:lnTo>
                    <a:pt x="987" y="1409"/>
                  </a:lnTo>
                  <a:lnTo>
                    <a:pt x="1974" y="1"/>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5" name="Google Shape;595;g11fc49ee2e3_0_7"/>
            <p:cNvSpPr/>
            <p:nvPr/>
          </p:nvSpPr>
          <p:spPr>
            <a:xfrm>
              <a:off x="4307675" y="1731675"/>
              <a:ext cx="551600" cy="511625"/>
            </a:xfrm>
            <a:custGeom>
              <a:rect b="b" l="l" r="r" t="t"/>
              <a:pathLst>
                <a:path extrusionOk="0" h="20465" w="22064">
                  <a:moveTo>
                    <a:pt x="1916" y="1"/>
                  </a:moveTo>
                  <a:cubicBezTo>
                    <a:pt x="863" y="1"/>
                    <a:pt x="0" y="863"/>
                    <a:pt x="0" y="1917"/>
                  </a:cubicBezTo>
                  <a:lnTo>
                    <a:pt x="0" y="18548"/>
                  </a:lnTo>
                  <a:cubicBezTo>
                    <a:pt x="0" y="19602"/>
                    <a:pt x="863" y="20464"/>
                    <a:pt x="1916" y="20464"/>
                  </a:cubicBezTo>
                  <a:lnTo>
                    <a:pt x="20148" y="20464"/>
                  </a:lnTo>
                  <a:cubicBezTo>
                    <a:pt x="21202" y="20464"/>
                    <a:pt x="22064" y="19602"/>
                    <a:pt x="22064" y="18548"/>
                  </a:cubicBezTo>
                  <a:lnTo>
                    <a:pt x="22064" y="1917"/>
                  </a:lnTo>
                  <a:cubicBezTo>
                    <a:pt x="22064" y="863"/>
                    <a:pt x="21202" y="1"/>
                    <a:pt x="20148" y="1"/>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 name="Google Shape;596;g11fc49ee2e3_0_7"/>
            <p:cNvSpPr/>
            <p:nvPr/>
          </p:nvSpPr>
          <p:spPr>
            <a:xfrm>
              <a:off x="4307675" y="1731675"/>
              <a:ext cx="551600" cy="85300"/>
            </a:xfrm>
            <a:custGeom>
              <a:rect b="b" l="l" r="r" t="t"/>
              <a:pathLst>
                <a:path extrusionOk="0" h="3412" w="22064">
                  <a:moveTo>
                    <a:pt x="1667" y="1"/>
                  </a:moveTo>
                  <a:cubicBezTo>
                    <a:pt x="757" y="1"/>
                    <a:pt x="0" y="758"/>
                    <a:pt x="0" y="1668"/>
                  </a:cubicBezTo>
                  <a:lnTo>
                    <a:pt x="0" y="3411"/>
                  </a:lnTo>
                  <a:lnTo>
                    <a:pt x="22064" y="3411"/>
                  </a:lnTo>
                  <a:lnTo>
                    <a:pt x="22064" y="1668"/>
                  </a:lnTo>
                  <a:cubicBezTo>
                    <a:pt x="22064" y="758"/>
                    <a:pt x="21317" y="1"/>
                    <a:pt x="20397" y="1"/>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 name="Google Shape;597;g11fc49ee2e3_0_7"/>
            <p:cNvSpPr/>
            <p:nvPr/>
          </p:nvSpPr>
          <p:spPr>
            <a:xfrm>
              <a:off x="4307675" y="2133100"/>
              <a:ext cx="551600" cy="64700"/>
            </a:xfrm>
            <a:custGeom>
              <a:rect b="b" l="l" r="r" t="t"/>
              <a:pathLst>
                <a:path extrusionOk="0" h="2588" w="22064">
                  <a:moveTo>
                    <a:pt x="0" y="0"/>
                  </a:moveTo>
                  <a:lnTo>
                    <a:pt x="0" y="2587"/>
                  </a:lnTo>
                  <a:lnTo>
                    <a:pt x="22064" y="2587"/>
                  </a:lnTo>
                  <a:lnTo>
                    <a:pt x="22064" y="0"/>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 name="Google Shape;598;g11fc49ee2e3_0_7"/>
            <p:cNvSpPr/>
            <p:nvPr/>
          </p:nvSpPr>
          <p:spPr>
            <a:xfrm>
              <a:off x="4365625" y="1747500"/>
              <a:ext cx="49600" cy="56050"/>
            </a:xfrm>
            <a:custGeom>
              <a:rect b="b" l="l" r="r" t="t"/>
              <a:pathLst>
                <a:path extrusionOk="0" h="2242" w="1984">
                  <a:moveTo>
                    <a:pt x="1" y="0"/>
                  </a:moveTo>
                  <a:lnTo>
                    <a:pt x="1" y="2242"/>
                  </a:lnTo>
                  <a:lnTo>
                    <a:pt x="1984" y="2242"/>
                  </a:lnTo>
                  <a:lnTo>
                    <a:pt x="1984" y="0"/>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9" name="Google Shape;599;g11fc49ee2e3_0_7"/>
            <p:cNvSpPr/>
            <p:nvPr/>
          </p:nvSpPr>
          <p:spPr>
            <a:xfrm>
              <a:off x="4360850" y="1743900"/>
              <a:ext cx="49600" cy="53425"/>
            </a:xfrm>
            <a:custGeom>
              <a:rect b="b" l="l" r="r" t="t"/>
              <a:pathLst>
                <a:path extrusionOk="0" h="2137" w="1984">
                  <a:moveTo>
                    <a:pt x="0" y="0"/>
                  </a:moveTo>
                  <a:lnTo>
                    <a:pt x="0" y="2137"/>
                  </a:lnTo>
                  <a:lnTo>
                    <a:pt x="1983" y="2137"/>
                  </a:lnTo>
                  <a:lnTo>
                    <a:pt x="1983"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0" name="Google Shape;600;g11fc49ee2e3_0_7"/>
            <p:cNvSpPr/>
            <p:nvPr/>
          </p:nvSpPr>
          <p:spPr>
            <a:xfrm>
              <a:off x="4360850" y="1743900"/>
              <a:ext cx="49600" cy="11525"/>
            </a:xfrm>
            <a:custGeom>
              <a:rect b="b" l="l" r="r" t="t"/>
              <a:pathLst>
                <a:path extrusionOk="0" h="461" w="1984">
                  <a:moveTo>
                    <a:pt x="0" y="0"/>
                  </a:moveTo>
                  <a:lnTo>
                    <a:pt x="0" y="460"/>
                  </a:lnTo>
                  <a:lnTo>
                    <a:pt x="1983" y="460"/>
                  </a:lnTo>
                  <a:lnTo>
                    <a:pt x="1983" y="0"/>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1" name="Google Shape;601;g11fc49ee2e3_0_7"/>
            <p:cNvSpPr/>
            <p:nvPr/>
          </p:nvSpPr>
          <p:spPr>
            <a:xfrm>
              <a:off x="4365625" y="1764250"/>
              <a:ext cx="7700" cy="26850"/>
            </a:xfrm>
            <a:custGeom>
              <a:rect b="b" l="l" r="r" t="t"/>
              <a:pathLst>
                <a:path extrusionOk="0" h="1074" w="308">
                  <a:moveTo>
                    <a:pt x="1" y="1"/>
                  </a:moveTo>
                  <a:lnTo>
                    <a:pt x="1" y="1074"/>
                  </a:lnTo>
                  <a:lnTo>
                    <a:pt x="307" y="1074"/>
                  </a:lnTo>
                  <a:lnTo>
                    <a:pt x="307"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2" name="Google Shape;602;g11fc49ee2e3_0_7"/>
            <p:cNvSpPr/>
            <p:nvPr/>
          </p:nvSpPr>
          <p:spPr>
            <a:xfrm>
              <a:off x="4380950" y="1764250"/>
              <a:ext cx="7700" cy="26850"/>
            </a:xfrm>
            <a:custGeom>
              <a:rect b="b" l="l" r="r" t="t"/>
              <a:pathLst>
                <a:path extrusionOk="0" h="1074" w="308">
                  <a:moveTo>
                    <a:pt x="1" y="1"/>
                  </a:moveTo>
                  <a:lnTo>
                    <a:pt x="1" y="1074"/>
                  </a:lnTo>
                  <a:lnTo>
                    <a:pt x="308" y="1074"/>
                  </a:lnTo>
                  <a:lnTo>
                    <a:pt x="308"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3" name="Google Shape;603;g11fc49ee2e3_0_7"/>
            <p:cNvSpPr/>
            <p:nvPr/>
          </p:nvSpPr>
          <p:spPr>
            <a:xfrm>
              <a:off x="4395575" y="1764250"/>
              <a:ext cx="7675" cy="26850"/>
            </a:xfrm>
            <a:custGeom>
              <a:rect b="b" l="l" r="r" t="t"/>
              <a:pathLst>
                <a:path extrusionOk="0" h="1074" w="307">
                  <a:moveTo>
                    <a:pt x="0" y="1"/>
                  </a:moveTo>
                  <a:lnTo>
                    <a:pt x="0" y="1074"/>
                  </a:lnTo>
                  <a:lnTo>
                    <a:pt x="307" y="1074"/>
                  </a:lnTo>
                  <a:lnTo>
                    <a:pt x="307"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4" name="Google Shape;604;g11fc49ee2e3_0_7"/>
            <p:cNvSpPr/>
            <p:nvPr/>
          </p:nvSpPr>
          <p:spPr>
            <a:xfrm>
              <a:off x="4443225" y="1758975"/>
              <a:ext cx="29725" cy="32375"/>
            </a:xfrm>
            <a:custGeom>
              <a:rect b="b" l="l" r="r" t="t"/>
              <a:pathLst>
                <a:path extrusionOk="0" h="1295" w="1189">
                  <a:moveTo>
                    <a:pt x="1" y="1"/>
                  </a:moveTo>
                  <a:lnTo>
                    <a:pt x="1" y="250"/>
                  </a:lnTo>
                  <a:lnTo>
                    <a:pt x="432" y="250"/>
                  </a:lnTo>
                  <a:lnTo>
                    <a:pt x="432" y="1294"/>
                  </a:lnTo>
                  <a:lnTo>
                    <a:pt x="758" y="1294"/>
                  </a:lnTo>
                  <a:lnTo>
                    <a:pt x="758" y="250"/>
                  </a:lnTo>
                  <a:lnTo>
                    <a:pt x="1189" y="250"/>
                  </a:lnTo>
                  <a:lnTo>
                    <a:pt x="118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5" name="Google Shape;605;g11fc49ee2e3_0_7"/>
            <p:cNvSpPr/>
            <p:nvPr/>
          </p:nvSpPr>
          <p:spPr>
            <a:xfrm>
              <a:off x="4470525" y="1766400"/>
              <a:ext cx="24700" cy="25425"/>
            </a:xfrm>
            <a:custGeom>
              <a:rect b="b" l="l" r="r" t="t"/>
              <a:pathLst>
                <a:path extrusionOk="0" h="1017" w="988">
                  <a:moveTo>
                    <a:pt x="672" y="557"/>
                  </a:moveTo>
                  <a:lnTo>
                    <a:pt x="672" y="595"/>
                  </a:lnTo>
                  <a:cubicBezTo>
                    <a:pt x="672" y="652"/>
                    <a:pt x="652" y="710"/>
                    <a:pt x="614" y="748"/>
                  </a:cubicBezTo>
                  <a:cubicBezTo>
                    <a:pt x="576" y="787"/>
                    <a:pt x="518" y="815"/>
                    <a:pt x="461" y="815"/>
                  </a:cubicBezTo>
                  <a:cubicBezTo>
                    <a:pt x="423" y="815"/>
                    <a:pt x="384" y="796"/>
                    <a:pt x="355" y="777"/>
                  </a:cubicBezTo>
                  <a:cubicBezTo>
                    <a:pt x="327" y="758"/>
                    <a:pt x="317" y="729"/>
                    <a:pt x="317" y="691"/>
                  </a:cubicBezTo>
                  <a:cubicBezTo>
                    <a:pt x="317" y="643"/>
                    <a:pt x="336" y="614"/>
                    <a:pt x="365" y="585"/>
                  </a:cubicBezTo>
                  <a:cubicBezTo>
                    <a:pt x="394" y="566"/>
                    <a:pt x="442" y="557"/>
                    <a:pt x="509" y="557"/>
                  </a:cubicBezTo>
                  <a:close/>
                  <a:moveTo>
                    <a:pt x="490" y="1"/>
                  </a:moveTo>
                  <a:cubicBezTo>
                    <a:pt x="423" y="1"/>
                    <a:pt x="355" y="1"/>
                    <a:pt x="288" y="11"/>
                  </a:cubicBezTo>
                  <a:cubicBezTo>
                    <a:pt x="221" y="20"/>
                    <a:pt x="154" y="30"/>
                    <a:pt x="87" y="49"/>
                  </a:cubicBezTo>
                  <a:lnTo>
                    <a:pt x="87" y="288"/>
                  </a:lnTo>
                  <a:cubicBezTo>
                    <a:pt x="135" y="260"/>
                    <a:pt x="193" y="240"/>
                    <a:pt x="250" y="221"/>
                  </a:cubicBezTo>
                  <a:cubicBezTo>
                    <a:pt x="308" y="212"/>
                    <a:pt x="365" y="202"/>
                    <a:pt x="432" y="202"/>
                  </a:cubicBezTo>
                  <a:cubicBezTo>
                    <a:pt x="518" y="202"/>
                    <a:pt x="576" y="221"/>
                    <a:pt x="614" y="240"/>
                  </a:cubicBezTo>
                  <a:cubicBezTo>
                    <a:pt x="652" y="260"/>
                    <a:pt x="672" y="298"/>
                    <a:pt x="672" y="346"/>
                  </a:cubicBezTo>
                  <a:lnTo>
                    <a:pt x="672" y="375"/>
                  </a:lnTo>
                  <a:lnTo>
                    <a:pt x="490" y="375"/>
                  </a:lnTo>
                  <a:cubicBezTo>
                    <a:pt x="317" y="375"/>
                    <a:pt x="202" y="403"/>
                    <a:pt x="116" y="451"/>
                  </a:cubicBezTo>
                  <a:cubicBezTo>
                    <a:pt x="39" y="509"/>
                    <a:pt x="1" y="585"/>
                    <a:pt x="1" y="700"/>
                  </a:cubicBezTo>
                  <a:cubicBezTo>
                    <a:pt x="1" y="796"/>
                    <a:pt x="39" y="873"/>
                    <a:pt x="97" y="930"/>
                  </a:cubicBezTo>
                  <a:cubicBezTo>
                    <a:pt x="164" y="988"/>
                    <a:pt x="240" y="1016"/>
                    <a:pt x="346" y="1016"/>
                  </a:cubicBezTo>
                  <a:cubicBezTo>
                    <a:pt x="413" y="1016"/>
                    <a:pt x="480" y="1007"/>
                    <a:pt x="528" y="978"/>
                  </a:cubicBezTo>
                  <a:cubicBezTo>
                    <a:pt x="585" y="949"/>
                    <a:pt x="633" y="911"/>
                    <a:pt x="672" y="854"/>
                  </a:cubicBezTo>
                  <a:lnTo>
                    <a:pt x="672" y="997"/>
                  </a:lnTo>
                  <a:lnTo>
                    <a:pt x="988" y="997"/>
                  </a:lnTo>
                  <a:lnTo>
                    <a:pt x="988" y="442"/>
                  </a:lnTo>
                  <a:cubicBezTo>
                    <a:pt x="988" y="288"/>
                    <a:pt x="949" y="173"/>
                    <a:pt x="863" y="106"/>
                  </a:cubicBezTo>
                  <a:cubicBezTo>
                    <a:pt x="787" y="39"/>
                    <a:pt x="662" y="1"/>
                    <a:pt x="49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6" name="Google Shape;606;g11fc49ee2e3_0_7"/>
            <p:cNvSpPr/>
            <p:nvPr/>
          </p:nvSpPr>
          <p:spPr>
            <a:xfrm>
              <a:off x="4498800" y="1766400"/>
              <a:ext cx="17975" cy="24950"/>
            </a:xfrm>
            <a:custGeom>
              <a:rect b="b" l="l" r="r" t="t"/>
              <a:pathLst>
                <a:path extrusionOk="0" h="998" w="719">
                  <a:moveTo>
                    <a:pt x="633" y="1"/>
                  </a:moveTo>
                  <a:cubicBezTo>
                    <a:pt x="556" y="1"/>
                    <a:pt x="499" y="11"/>
                    <a:pt x="441" y="39"/>
                  </a:cubicBezTo>
                  <a:cubicBezTo>
                    <a:pt x="393" y="78"/>
                    <a:pt x="345" y="116"/>
                    <a:pt x="307" y="183"/>
                  </a:cubicBezTo>
                  <a:lnTo>
                    <a:pt x="307" y="20"/>
                  </a:lnTo>
                  <a:lnTo>
                    <a:pt x="0" y="20"/>
                  </a:lnTo>
                  <a:lnTo>
                    <a:pt x="0" y="997"/>
                  </a:lnTo>
                  <a:lnTo>
                    <a:pt x="307" y="997"/>
                  </a:lnTo>
                  <a:lnTo>
                    <a:pt x="307" y="547"/>
                  </a:lnTo>
                  <a:cubicBezTo>
                    <a:pt x="307" y="451"/>
                    <a:pt x="326" y="375"/>
                    <a:pt x="374" y="327"/>
                  </a:cubicBezTo>
                  <a:cubicBezTo>
                    <a:pt x="412" y="279"/>
                    <a:pt x="479" y="250"/>
                    <a:pt x="556" y="250"/>
                  </a:cubicBezTo>
                  <a:cubicBezTo>
                    <a:pt x="585" y="250"/>
                    <a:pt x="614" y="250"/>
                    <a:pt x="633" y="260"/>
                  </a:cubicBezTo>
                  <a:cubicBezTo>
                    <a:pt x="662" y="269"/>
                    <a:pt x="690" y="279"/>
                    <a:pt x="719" y="288"/>
                  </a:cubicBezTo>
                  <a:lnTo>
                    <a:pt x="719" y="11"/>
                  </a:lnTo>
                  <a:cubicBezTo>
                    <a:pt x="690" y="1"/>
                    <a:pt x="681" y="1"/>
                    <a:pt x="66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7" name="Google Shape;607;g11fc49ee2e3_0_7"/>
            <p:cNvSpPr/>
            <p:nvPr/>
          </p:nvSpPr>
          <p:spPr>
            <a:xfrm>
              <a:off x="4515325" y="1766400"/>
              <a:ext cx="26125" cy="25425"/>
            </a:xfrm>
            <a:custGeom>
              <a:rect b="b" l="l" r="r" t="t"/>
              <a:pathLst>
                <a:path extrusionOk="0" h="1017" w="1045">
                  <a:moveTo>
                    <a:pt x="537" y="202"/>
                  </a:moveTo>
                  <a:cubicBezTo>
                    <a:pt x="594" y="202"/>
                    <a:pt x="642" y="221"/>
                    <a:pt x="671" y="260"/>
                  </a:cubicBezTo>
                  <a:cubicBezTo>
                    <a:pt x="709" y="298"/>
                    <a:pt x="729" y="346"/>
                    <a:pt x="729" y="403"/>
                  </a:cubicBezTo>
                  <a:lnTo>
                    <a:pt x="326" y="403"/>
                  </a:lnTo>
                  <a:cubicBezTo>
                    <a:pt x="336" y="336"/>
                    <a:pt x="355" y="288"/>
                    <a:pt x="393" y="260"/>
                  </a:cubicBezTo>
                  <a:cubicBezTo>
                    <a:pt x="432" y="221"/>
                    <a:pt x="480" y="202"/>
                    <a:pt x="537" y="202"/>
                  </a:cubicBezTo>
                  <a:close/>
                  <a:moveTo>
                    <a:pt x="547" y="1"/>
                  </a:moveTo>
                  <a:cubicBezTo>
                    <a:pt x="374" y="1"/>
                    <a:pt x="240" y="49"/>
                    <a:pt x="144" y="135"/>
                  </a:cubicBezTo>
                  <a:cubicBezTo>
                    <a:pt x="48" y="231"/>
                    <a:pt x="1" y="355"/>
                    <a:pt x="1" y="509"/>
                  </a:cubicBezTo>
                  <a:cubicBezTo>
                    <a:pt x="1" y="672"/>
                    <a:pt x="58" y="796"/>
                    <a:pt x="154" y="882"/>
                  </a:cubicBezTo>
                  <a:cubicBezTo>
                    <a:pt x="250" y="969"/>
                    <a:pt x="384" y="1016"/>
                    <a:pt x="556" y="1016"/>
                  </a:cubicBezTo>
                  <a:cubicBezTo>
                    <a:pt x="633" y="1016"/>
                    <a:pt x="709" y="1007"/>
                    <a:pt x="777" y="997"/>
                  </a:cubicBezTo>
                  <a:cubicBezTo>
                    <a:pt x="853" y="978"/>
                    <a:pt x="930" y="959"/>
                    <a:pt x="997" y="930"/>
                  </a:cubicBezTo>
                  <a:lnTo>
                    <a:pt x="997" y="691"/>
                  </a:lnTo>
                  <a:cubicBezTo>
                    <a:pt x="930" y="739"/>
                    <a:pt x="853" y="767"/>
                    <a:pt x="786" y="787"/>
                  </a:cubicBezTo>
                  <a:cubicBezTo>
                    <a:pt x="719" y="806"/>
                    <a:pt x="652" y="815"/>
                    <a:pt x="585" y="815"/>
                  </a:cubicBezTo>
                  <a:cubicBezTo>
                    <a:pt x="508" y="815"/>
                    <a:pt x="441" y="796"/>
                    <a:pt x="403" y="758"/>
                  </a:cubicBezTo>
                  <a:cubicBezTo>
                    <a:pt x="355" y="719"/>
                    <a:pt x="326" y="662"/>
                    <a:pt x="317" y="595"/>
                  </a:cubicBezTo>
                  <a:lnTo>
                    <a:pt x="1045" y="595"/>
                  </a:lnTo>
                  <a:lnTo>
                    <a:pt x="1045" y="509"/>
                  </a:lnTo>
                  <a:cubicBezTo>
                    <a:pt x="1045" y="355"/>
                    <a:pt x="997" y="231"/>
                    <a:pt x="911" y="135"/>
                  </a:cubicBezTo>
                  <a:cubicBezTo>
                    <a:pt x="815" y="49"/>
                    <a:pt x="690" y="1"/>
                    <a:pt x="54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8" name="Google Shape;608;g11fc49ee2e3_0_7"/>
            <p:cNvSpPr/>
            <p:nvPr/>
          </p:nvSpPr>
          <p:spPr>
            <a:xfrm>
              <a:off x="4543100" y="1766400"/>
              <a:ext cx="24450" cy="25425"/>
            </a:xfrm>
            <a:custGeom>
              <a:rect b="b" l="l" r="r" t="t"/>
              <a:pathLst>
                <a:path extrusionOk="0" h="1017" w="978">
                  <a:moveTo>
                    <a:pt x="671" y="557"/>
                  </a:moveTo>
                  <a:lnTo>
                    <a:pt x="671" y="595"/>
                  </a:lnTo>
                  <a:cubicBezTo>
                    <a:pt x="671" y="652"/>
                    <a:pt x="652" y="710"/>
                    <a:pt x="604" y="748"/>
                  </a:cubicBezTo>
                  <a:cubicBezTo>
                    <a:pt x="566" y="787"/>
                    <a:pt x="518" y="815"/>
                    <a:pt x="461" y="815"/>
                  </a:cubicBezTo>
                  <a:cubicBezTo>
                    <a:pt x="413" y="815"/>
                    <a:pt x="374" y="796"/>
                    <a:pt x="355" y="777"/>
                  </a:cubicBezTo>
                  <a:cubicBezTo>
                    <a:pt x="327" y="758"/>
                    <a:pt x="317" y="729"/>
                    <a:pt x="317" y="691"/>
                  </a:cubicBezTo>
                  <a:cubicBezTo>
                    <a:pt x="317" y="643"/>
                    <a:pt x="327" y="614"/>
                    <a:pt x="365" y="585"/>
                  </a:cubicBezTo>
                  <a:cubicBezTo>
                    <a:pt x="394" y="566"/>
                    <a:pt x="442" y="557"/>
                    <a:pt x="509" y="557"/>
                  </a:cubicBezTo>
                  <a:close/>
                  <a:moveTo>
                    <a:pt x="489" y="1"/>
                  </a:moveTo>
                  <a:cubicBezTo>
                    <a:pt x="422" y="1"/>
                    <a:pt x="355" y="1"/>
                    <a:pt x="288" y="11"/>
                  </a:cubicBezTo>
                  <a:cubicBezTo>
                    <a:pt x="221" y="20"/>
                    <a:pt x="154" y="30"/>
                    <a:pt x="87" y="49"/>
                  </a:cubicBezTo>
                  <a:lnTo>
                    <a:pt x="87" y="288"/>
                  </a:lnTo>
                  <a:cubicBezTo>
                    <a:pt x="135" y="260"/>
                    <a:pt x="183" y="240"/>
                    <a:pt x="240" y="221"/>
                  </a:cubicBezTo>
                  <a:cubicBezTo>
                    <a:pt x="298" y="212"/>
                    <a:pt x="365" y="202"/>
                    <a:pt x="432" y="202"/>
                  </a:cubicBezTo>
                  <a:cubicBezTo>
                    <a:pt x="509" y="202"/>
                    <a:pt x="576" y="221"/>
                    <a:pt x="614" y="240"/>
                  </a:cubicBezTo>
                  <a:cubicBezTo>
                    <a:pt x="652" y="260"/>
                    <a:pt x="671" y="298"/>
                    <a:pt x="671" y="346"/>
                  </a:cubicBezTo>
                  <a:lnTo>
                    <a:pt x="671" y="375"/>
                  </a:lnTo>
                  <a:lnTo>
                    <a:pt x="489" y="375"/>
                  </a:lnTo>
                  <a:cubicBezTo>
                    <a:pt x="317" y="375"/>
                    <a:pt x="192" y="403"/>
                    <a:pt x="116" y="451"/>
                  </a:cubicBezTo>
                  <a:cubicBezTo>
                    <a:pt x="39" y="509"/>
                    <a:pt x="1" y="585"/>
                    <a:pt x="1" y="700"/>
                  </a:cubicBezTo>
                  <a:cubicBezTo>
                    <a:pt x="1" y="796"/>
                    <a:pt x="30" y="873"/>
                    <a:pt x="97" y="930"/>
                  </a:cubicBezTo>
                  <a:cubicBezTo>
                    <a:pt x="154" y="988"/>
                    <a:pt x="240" y="1016"/>
                    <a:pt x="336" y="1016"/>
                  </a:cubicBezTo>
                  <a:cubicBezTo>
                    <a:pt x="413" y="1016"/>
                    <a:pt x="480" y="1007"/>
                    <a:pt x="528" y="978"/>
                  </a:cubicBezTo>
                  <a:cubicBezTo>
                    <a:pt x="576" y="949"/>
                    <a:pt x="624" y="911"/>
                    <a:pt x="671" y="854"/>
                  </a:cubicBezTo>
                  <a:lnTo>
                    <a:pt x="671" y="997"/>
                  </a:lnTo>
                  <a:lnTo>
                    <a:pt x="978" y="997"/>
                  </a:lnTo>
                  <a:lnTo>
                    <a:pt x="978" y="442"/>
                  </a:lnTo>
                  <a:cubicBezTo>
                    <a:pt x="978" y="288"/>
                    <a:pt x="940" y="173"/>
                    <a:pt x="863" y="106"/>
                  </a:cubicBezTo>
                  <a:cubicBezTo>
                    <a:pt x="786" y="39"/>
                    <a:pt x="662" y="1"/>
                    <a:pt x="4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9" name="Google Shape;609;g11fc49ee2e3_0_7"/>
            <p:cNvSpPr/>
            <p:nvPr/>
          </p:nvSpPr>
          <p:spPr>
            <a:xfrm>
              <a:off x="4569700" y="1766400"/>
              <a:ext cx="22050" cy="25425"/>
            </a:xfrm>
            <a:custGeom>
              <a:rect b="b" l="l" r="r" t="t"/>
              <a:pathLst>
                <a:path extrusionOk="0" h="1017" w="882">
                  <a:moveTo>
                    <a:pt x="431" y="1"/>
                  </a:moveTo>
                  <a:cubicBezTo>
                    <a:pt x="288" y="1"/>
                    <a:pt x="182" y="20"/>
                    <a:pt x="106" y="78"/>
                  </a:cubicBezTo>
                  <a:cubicBezTo>
                    <a:pt x="39" y="125"/>
                    <a:pt x="0" y="202"/>
                    <a:pt x="0" y="307"/>
                  </a:cubicBezTo>
                  <a:cubicBezTo>
                    <a:pt x="0" y="394"/>
                    <a:pt x="29" y="470"/>
                    <a:pt x="86" y="518"/>
                  </a:cubicBezTo>
                  <a:cubicBezTo>
                    <a:pt x="144" y="566"/>
                    <a:pt x="240" y="595"/>
                    <a:pt x="374" y="614"/>
                  </a:cubicBezTo>
                  <a:lnTo>
                    <a:pt x="431" y="614"/>
                  </a:lnTo>
                  <a:cubicBezTo>
                    <a:pt x="498" y="624"/>
                    <a:pt x="537" y="633"/>
                    <a:pt x="556" y="652"/>
                  </a:cubicBezTo>
                  <a:cubicBezTo>
                    <a:pt x="575" y="662"/>
                    <a:pt x="585" y="681"/>
                    <a:pt x="585" y="710"/>
                  </a:cubicBezTo>
                  <a:cubicBezTo>
                    <a:pt x="585" y="748"/>
                    <a:pt x="575" y="767"/>
                    <a:pt x="546" y="787"/>
                  </a:cubicBezTo>
                  <a:cubicBezTo>
                    <a:pt x="518" y="806"/>
                    <a:pt x="470" y="815"/>
                    <a:pt x="403" y="815"/>
                  </a:cubicBezTo>
                  <a:cubicBezTo>
                    <a:pt x="336" y="815"/>
                    <a:pt x="278" y="806"/>
                    <a:pt x="211" y="787"/>
                  </a:cubicBezTo>
                  <a:cubicBezTo>
                    <a:pt x="144" y="777"/>
                    <a:pt x="77" y="748"/>
                    <a:pt x="19" y="719"/>
                  </a:cubicBezTo>
                  <a:lnTo>
                    <a:pt x="19" y="959"/>
                  </a:lnTo>
                  <a:cubicBezTo>
                    <a:pt x="86" y="978"/>
                    <a:pt x="163" y="988"/>
                    <a:pt x="230" y="997"/>
                  </a:cubicBezTo>
                  <a:cubicBezTo>
                    <a:pt x="297" y="1016"/>
                    <a:pt x="364" y="1016"/>
                    <a:pt x="431" y="1016"/>
                  </a:cubicBezTo>
                  <a:cubicBezTo>
                    <a:pt x="575" y="1016"/>
                    <a:pt x="690" y="988"/>
                    <a:pt x="767" y="940"/>
                  </a:cubicBezTo>
                  <a:cubicBezTo>
                    <a:pt x="843" y="892"/>
                    <a:pt x="882" y="806"/>
                    <a:pt x="882" y="710"/>
                  </a:cubicBezTo>
                  <a:cubicBezTo>
                    <a:pt x="882" y="604"/>
                    <a:pt x="853" y="537"/>
                    <a:pt x="805" y="490"/>
                  </a:cubicBezTo>
                  <a:cubicBezTo>
                    <a:pt x="747" y="442"/>
                    <a:pt x="642" y="413"/>
                    <a:pt x="479" y="394"/>
                  </a:cubicBezTo>
                  <a:lnTo>
                    <a:pt x="431" y="384"/>
                  </a:lnTo>
                  <a:cubicBezTo>
                    <a:pt x="374" y="375"/>
                    <a:pt x="336" y="365"/>
                    <a:pt x="307" y="355"/>
                  </a:cubicBezTo>
                  <a:cubicBezTo>
                    <a:pt x="288" y="336"/>
                    <a:pt x="278" y="317"/>
                    <a:pt x="278" y="298"/>
                  </a:cubicBezTo>
                  <a:cubicBezTo>
                    <a:pt x="278" y="269"/>
                    <a:pt x="288" y="240"/>
                    <a:pt x="316" y="231"/>
                  </a:cubicBezTo>
                  <a:cubicBezTo>
                    <a:pt x="345" y="212"/>
                    <a:pt x="393" y="202"/>
                    <a:pt x="451" y="202"/>
                  </a:cubicBezTo>
                  <a:cubicBezTo>
                    <a:pt x="508" y="202"/>
                    <a:pt x="565" y="212"/>
                    <a:pt x="623" y="231"/>
                  </a:cubicBezTo>
                  <a:cubicBezTo>
                    <a:pt x="690" y="240"/>
                    <a:pt x="747" y="260"/>
                    <a:pt x="815" y="288"/>
                  </a:cubicBezTo>
                  <a:lnTo>
                    <a:pt x="815" y="49"/>
                  </a:lnTo>
                  <a:cubicBezTo>
                    <a:pt x="747" y="39"/>
                    <a:pt x="680" y="20"/>
                    <a:pt x="613" y="11"/>
                  </a:cubicBezTo>
                  <a:cubicBezTo>
                    <a:pt x="546" y="1"/>
                    <a:pt x="489" y="1"/>
                    <a:pt x="43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0" name="Google Shape;610;g11fc49ee2e3_0_7"/>
            <p:cNvSpPr/>
            <p:nvPr/>
          </p:nvSpPr>
          <p:spPr>
            <a:xfrm>
              <a:off x="4439150" y="1880650"/>
              <a:ext cx="4350" cy="32375"/>
            </a:xfrm>
            <a:custGeom>
              <a:rect b="b" l="l" r="r" t="t"/>
              <a:pathLst>
                <a:path extrusionOk="0" h="1295" w="174">
                  <a:moveTo>
                    <a:pt x="1" y="1"/>
                  </a:moveTo>
                  <a:lnTo>
                    <a:pt x="1" y="1294"/>
                  </a:lnTo>
                  <a:lnTo>
                    <a:pt x="173" y="1294"/>
                  </a:ln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1" name="Google Shape;611;g11fc49ee2e3_0_7"/>
            <p:cNvSpPr/>
            <p:nvPr/>
          </p:nvSpPr>
          <p:spPr>
            <a:xfrm>
              <a:off x="4451125" y="1879450"/>
              <a:ext cx="21600" cy="34275"/>
            </a:xfrm>
            <a:custGeom>
              <a:rect b="b" l="l" r="r" t="t"/>
              <a:pathLst>
                <a:path extrusionOk="0" h="1371" w="864">
                  <a:moveTo>
                    <a:pt x="432" y="489"/>
                  </a:moveTo>
                  <a:cubicBezTo>
                    <a:pt x="518" y="489"/>
                    <a:pt x="585" y="518"/>
                    <a:pt x="633" y="585"/>
                  </a:cubicBezTo>
                  <a:cubicBezTo>
                    <a:pt x="681" y="652"/>
                    <a:pt x="710" y="748"/>
                    <a:pt x="710" y="863"/>
                  </a:cubicBezTo>
                  <a:cubicBezTo>
                    <a:pt x="710" y="978"/>
                    <a:pt x="681" y="1074"/>
                    <a:pt x="633" y="1141"/>
                  </a:cubicBezTo>
                  <a:cubicBezTo>
                    <a:pt x="585" y="1208"/>
                    <a:pt x="518" y="1237"/>
                    <a:pt x="432" y="1237"/>
                  </a:cubicBezTo>
                  <a:cubicBezTo>
                    <a:pt x="355" y="1237"/>
                    <a:pt x="288" y="1208"/>
                    <a:pt x="240" y="1141"/>
                  </a:cubicBezTo>
                  <a:cubicBezTo>
                    <a:pt x="193" y="1074"/>
                    <a:pt x="164" y="978"/>
                    <a:pt x="164" y="863"/>
                  </a:cubicBezTo>
                  <a:cubicBezTo>
                    <a:pt x="164" y="748"/>
                    <a:pt x="193" y="652"/>
                    <a:pt x="240" y="585"/>
                  </a:cubicBezTo>
                  <a:cubicBezTo>
                    <a:pt x="288" y="518"/>
                    <a:pt x="355" y="489"/>
                    <a:pt x="432" y="489"/>
                  </a:cubicBezTo>
                  <a:close/>
                  <a:moveTo>
                    <a:pt x="710" y="1"/>
                  </a:moveTo>
                  <a:lnTo>
                    <a:pt x="710" y="518"/>
                  </a:lnTo>
                  <a:cubicBezTo>
                    <a:pt x="672" y="461"/>
                    <a:pt x="633" y="422"/>
                    <a:pt x="576" y="394"/>
                  </a:cubicBezTo>
                  <a:cubicBezTo>
                    <a:pt x="528" y="365"/>
                    <a:pt x="470" y="355"/>
                    <a:pt x="394" y="355"/>
                  </a:cubicBezTo>
                  <a:cubicBezTo>
                    <a:pt x="279" y="355"/>
                    <a:pt x="183" y="403"/>
                    <a:pt x="106" y="489"/>
                  </a:cubicBezTo>
                  <a:cubicBezTo>
                    <a:pt x="39" y="585"/>
                    <a:pt x="1" y="710"/>
                    <a:pt x="1" y="863"/>
                  </a:cubicBezTo>
                  <a:cubicBezTo>
                    <a:pt x="1" y="1016"/>
                    <a:pt x="39" y="1141"/>
                    <a:pt x="106" y="1227"/>
                  </a:cubicBezTo>
                  <a:cubicBezTo>
                    <a:pt x="183" y="1323"/>
                    <a:pt x="279" y="1371"/>
                    <a:pt x="394" y="1371"/>
                  </a:cubicBezTo>
                  <a:cubicBezTo>
                    <a:pt x="470" y="1371"/>
                    <a:pt x="528" y="1352"/>
                    <a:pt x="576" y="1332"/>
                  </a:cubicBezTo>
                  <a:cubicBezTo>
                    <a:pt x="633" y="1304"/>
                    <a:pt x="672" y="1256"/>
                    <a:pt x="710" y="1198"/>
                  </a:cubicBezTo>
                  <a:lnTo>
                    <a:pt x="710" y="1342"/>
                  </a:lnTo>
                  <a:lnTo>
                    <a:pt x="863" y="1342"/>
                  </a:lnTo>
                  <a:lnTo>
                    <a:pt x="86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2" name="Google Shape;612;g11fc49ee2e3_0_7"/>
            <p:cNvSpPr/>
            <p:nvPr/>
          </p:nvSpPr>
          <p:spPr>
            <a:xfrm>
              <a:off x="4480350" y="1881850"/>
              <a:ext cx="15125" cy="31175"/>
            </a:xfrm>
            <a:custGeom>
              <a:rect b="b" l="l" r="r" t="t"/>
              <a:pathLst>
                <a:path extrusionOk="0" h="1247" w="605">
                  <a:moveTo>
                    <a:pt x="116" y="1"/>
                  </a:moveTo>
                  <a:lnTo>
                    <a:pt x="116" y="278"/>
                  </a:lnTo>
                  <a:lnTo>
                    <a:pt x="1" y="278"/>
                  </a:lnTo>
                  <a:lnTo>
                    <a:pt x="1" y="403"/>
                  </a:lnTo>
                  <a:lnTo>
                    <a:pt x="116" y="403"/>
                  </a:lnTo>
                  <a:lnTo>
                    <a:pt x="116" y="930"/>
                  </a:lnTo>
                  <a:cubicBezTo>
                    <a:pt x="116" y="1054"/>
                    <a:pt x="144" y="1131"/>
                    <a:pt x="192" y="1179"/>
                  </a:cubicBezTo>
                  <a:cubicBezTo>
                    <a:pt x="240" y="1227"/>
                    <a:pt x="317" y="1246"/>
                    <a:pt x="441" y="1246"/>
                  </a:cubicBezTo>
                  <a:lnTo>
                    <a:pt x="604" y="1246"/>
                  </a:lnTo>
                  <a:lnTo>
                    <a:pt x="604" y="1112"/>
                  </a:lnTo>
                  <a:lnTo>
                    <a:pt x="441" y="1112"/>
                  </a:lnTo>
                  <a:cubicBezTo>
                    <a:pt x="374" y="1112"/>
                    <a:pt x="336" y="1102"/>
                    <a:pt x="307" y="1083"/>
                  </a:cubicBezTo>
                  <a:cubicBezTo>
                    <a:pt x="288" y="1064"/>
                    <a:pt x="279" y="1007"/>
                    <a:pt x="279" y="930"/>
                  </a:cubicBezTo>
                  <a:lnTo>
                    <a:pt x="279" y="403"/>
                  </a:lnTo>
                  <a:lnTo>
                    <a:pt x="604" y="403"/>
                  </a:lnTo>
                  <a:lnTo>
                    <a:pt x="604" y="278"/>
                  </a:lnTo>
                  <a:lnTo>
                    <a:pt x="279" y="278"/>
                  </a:lnTo>
                  <a:lnTo>
                    <a:pt x="27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3" name="Google Shape;613;g11fc49ee2e3_0_7"/>
            <p:cNvSpPr/>
            <p:nvPr/>
          </p:nvSpPr>
          <p:spPr>
            <a:xfrm>
              <a:off x="4500725" y="1888325"/>
              <a:ext cx="20375" cy="25400"/>
            </a:xfrm>
            <a:custGeom>
              <a:rect b="b" l="l" r="r" t="t"/>
              <a:pathLst>
                <a:path extrusionOk="0" h="1016" w="815">
                  <a:moveTo>
                    <a:pt x="661" y="498"/>
                  </a:moveTo>
                  <a:lnTo>
                    <a:pt x="661" y="537"/>
                  </a:lnTo>
                  <a:cubicBezTo>
                    <a:pt x="661" y="642"/>
                    <a:pt x="632" y="728"/>
                    <a:pt x="575" y="786"/>
                  </a:cubicBezTo>
                  <a:cubicBezTo>
                    <a:pt x="527" y="853"/>
                    <a:pt x="450" y="882"/>
                    <a:pt x="364" y="882"/>
                  </a:cubicBezTo>
                  <a:cubicBezTo>
                    <a:pt x="297" y="882"/>
                    <a:pt x="249" y="863"/>
                    <a:pt x="211" y="834"/>
                  </a:cubicBezTo>
                  <a:cubicBezTo>
                    <a:pt x="173" y="795"/>
                    <a:pt x="153" y="757"/>
                    <a:pt x="153" y="700"/>
                  </a:cubicBezTo>
                  <a:cubicBezTo>
                    <a:pt x="153" y="623"/>
                    <a:pt x="182" y="575"/>
                    <a:pt x="230" y="546"/>
                  </a:cubicBezTo>
                  <a:cubicBezTo>
                    <a:pt x="278" y="518"/>
                    <a:pt x="374" y="498"/>
                    <a:pt x="498" y="498"/>
                  </a:cubicBezTo>
                  <a:close/>
                  <a:moveTo>
                    <a:pt x="402" y="0"/>
                  </a:moveTo>
                  <a:cubicBezTo>
                    <a:pt x="345" y="0"/>
                    <a:pt x="297" y="0"/>
                    <a:pt x="240" y="10"/>
                  </a:cubicBezTo>
                  <a:cubicBezTo>
                    <a:pt x="182" y="29"/>
                    <a:pt x="125" y="39"/>
                    <a:pt x="67" y="67"/>
                  </a:cubicBezTo>
                  <a:lnTo>
                    <a:pt x="67" y="211"/>
                  </a:lnTo>
                  <a:cubicBezTo>
                    <a:pt x="115" y="182"/>
                    <a:pt x="163" y="163"/>
                    <a:pt x="220" y="154"/>
                  </a:cubicBezTo>
                  <a:cubicBezTo>
                    <a:pt x="268" y="134"/>
                    <a:pt x="326" y="134"/>
                    <a:pt x="383" y="134"/>
                  </a:cubicBezTo>
                  <a:cubicBezTo>
                    <a:pt x="470" y="134"/>
                    <a:pt x="537" y="154"/>
                    <a:pt x="585" y="192"/>
                  </a:cubicBezTo>
                  <a:cubicBezTo>
                    <a:pt x="632" y="230"/>
                    <a:pt x="661" y="288"/>
                    <a:pt x="661" y="364"/>
                  </a:cubicBezTo>
                  <a:lnTo>
                    <a:pt x="661" y="374"/>
                  </a:lnTo>
                  <a:lnTo>
                    <a:pt x="431" y="374"/>
                  </a:lnTo>
                  <a:cubicBezTo>
                    <a:pt x="288" y="374"/>
                    <a:pt x="182" y="403"/>
                    <a:pt x="105" y="460"/>
                  </a:cubicBezTo>
                  <a:cubicBezTo>
                    <a:pt x="38" y="518"/>
                    <a:pt x="0" y="594"/>
                    <a:pt x="0" y="709"/>
                  </a:cubicBezTo>
                  <a:cubicBezTo>
                    <a:pt x="0" y="805"/>
                    <a:pt x="29" y="872"/>
                    <a:pt x="86" y="930"/>
                  </a:cubicBezTo>
                  <a:cubicBezTo>
                    <a:pt x="144" y="987"/>
                    <a:pt x="220" y="1016"/>
                    <a:pt x="326" y="1016"/>
                  </a:cubicBezTo>
                  <a:cubicBezTo>
                    <a:pt x="402" y="1016"/>
                    <a:pt x="470" y="997"/>
                    <a:pt x="517" y="977"/>
                  </a:cubicBezTo>
                  <a:cubicBezTo>
                    <a:pt x="575" y="949"/>
                    <a:pt x="623" y="901"/>
                    <a:pt x="661" y="843"/>
                  </a:cubicBezTo>
                  <a:lnTo>
                    <a:pt x="661" y="987"/>
                  </a:lnTo>
                  <a:lnTo>
                    <a:pt x="814" y="987"/>
                  </a:lnTo>
                  <a:lnTo>
                    <a:pt x="814" y="441"/>
                  </a:lnTo>
                  <a:cubicBezTo>
                    <a:pt x="814" y="288"/>
                    <a:pt x="786" y="182"/>
                    <a:pt x="709" y="106"/>
                  </a:cubicBezTo>
                  <a:cubicBezTo>
                    <a:pt x="642" y="29"/>
                    <a:pt x="537" y="0"/>
                    <a:pt x="40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4" name="Google Shape;614;g11fc49ee2e3_0_7"/>
            <p:cNvSpPr/>
            <p:nvPr/>
          </p:nvSpPr>
          <p:spPr>
            <a:xfrm>
              <a:off x="4527550" y="1888325"/>
              <a:ext cx="14150" cy="24700"/>
            </a:xfrm>
            <a:custGeom>
              <a:rect b="b" l="l" r="r" t="t"/>
              <a:pathLst>
                <a:path extrusionOk="0" h="988" w="566">
                  <a:moveTo>
                    <a:pt x="489" y="0"/>
                  </a:moveTo>
                  <a:cubicBezTo>
                    <a:pt x="412" y="0"/>
                    <a:pt x="345" y="10"/>
                    <a:pt x="288" y="39"/>
                  </a:cubicBezTo>
                  <a:cubicBezTo>
                    <a:pt x="240" y="67"/>
                    <a:pt x="192" y="115"/>
                    <a:pt x="163" y="173"/>
                  </a:cubicBezTo>
                  <a:lnTo>
                    <a:pt x="163" y="19"/>
                  </a:lnTo>
                  <a:lnTo>
                    <a:pt x="0" y="19"/>
                  </a:lnTo>
                  <a:lnTo>
                    <a:pt x="0" y="987"/>
                  </a:lnTo>
                  <a:lnTo>
                    <a:pt x="163" y="987"/>
                  </a:lnTo>
                  <a:lnTo>
                    <a:pt x="163" y="479"/>
                  </a:lnTo>
                  <a:cubicBezTo>
                    <a:pt x="163" y="374"/>
                    <a:pt x="182" y="288"/>
                    <a:pt x="230" y="230"/>
                  </a:cubicBezTo>
                  <a:cubicBezTo>
                    <a:pt x="278" y="173"/>
                    <a:pt x="345" y="144"/>
                    <a:pt x="441" y="144"/>
                  </a:cubicBezTo>
                  <a:lnTo>
                    <a:pt x="508" y="144"/>
                  </a:lnTo>
                  <a:cubicBezTo>
                    <a:pt x="527" y="154"/>
                    <a:pt x="546" y="163"/>
                    <a:pt x="565" y="173"/>
                  </a:cubicBezTo>
                  <a:lnTo>
                    <a:pt x="565" y="10"/>
                  </a:lnTo>
                  <a:cubicBezTo>
                    <a:pt x="546" y="0"/>
                    <a:pt x="537" y="0"/>
                    <a:pt x="51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5" name="Google Shape;615;g11fc49ee2e3_0_7"/>
            <p:cNvSpPr/>
            <p:nvPr/>
          </p:nvSpPr>
          <p:spPr>
            <a:xfrm>
              <a:off x="4543825" y="1888325"/>
              <a:ext cx="22550" cy="25400"/>
            </a:xfrm>
            <a:custGeom>
              <a:rect b="b" l="l" r="r" t="t"/>
              <a:pathLst>
                <a:path extrusionOk="0" h="1016" w="902">
                  <a:moveTo>
                    <a:pt x="480" y="134"/>
                  </a:moveTo>
                  <a:cubicBezTo>
                    <a:pt x="556" y="134"/>
                    <a:pt x="614" y="154"/>
                    <a:pt x="662" y="211"/>
                  </a:cubicBezTo>
                  <a:cubicBezTo>
                    <a:pt x="710" y="259"/>
                    <a:pt x="738" y="336"/>
                    <a:pt x="738" y="422"/>
                  </a:cubicBezTo>
                  <a:lnTo>
                    <a:pt x="173" y="422"/>
                  </a:lnTo>
                  <a:cubicBezTo>
                    <a:pt x="183" y="326"/>
                    <a:pt x="211" y="259"/>
                    <a:pt x="259" y="211"/>
                  </a:cubicBezTo>
                  <a:cubicBezTo>
                    <a:pt x="317" y="154"/>
                    <a:pt x="384" y="134"/>
                    <a:pt x="480" y="134"/>
                  </a:cubicBezTo>
                  <a:close/>
                  <a:moveTo>
                    <a:pt x="480" y="0"/>
                  </a:moveTo>
                  <a:cubicBezTo>
                    <a:pt x="326" y="0"/>
                    <a:pt x="211" y="48"/>
                    <a:pt x="125" y="134"/>
                  </a:cubicBezTo>
                  <a:cubicBezTo>
                    <a:pt x="39" y="230"/>
                    <a:pt x="1" y="355"/>
                    <a:pt x="1" y="518"/>
                  </a:cubicBezTo>
                  <a:cubicBezTo>
                    <a:pt x="1" y="671"/>
                    <a:pt x="48" y="786"/>
                    <a:pt x="135" y="882"/>
                  </a:cubicBezTo>
                  <a:cubicBezTo>
                    <a:pt x="221" y="968"/>
                    <a:pt x="345" y="1016"/>
                    <a:pt x="499" y="1016"/>
                  </a:cubicBezTo>
                  <a:cubicBezTo>
                    <a:pt x="566" y="1016"/>
                    <a:pt x="623" y="1006"/>
                    <a:pt x="681" y="997"/>
                  </a:cubicBezTo>
                  <a:cubicBezTo>
                    <a:pt x="748" y="987"/>
                    <a:pt x="805" y="968"/>
                    <a:pt x="863" y="939"/>
                  </a:cubicBezTo>
                  <a:lnTo>
                    <a:pt x="863" y="786"/>
                  </a:lnTo>
                  <a:cubicBezTo>
                    <a:pt x="805" y="824"/>
                    <a:pt x="748" y="843"/>
                    <a:pt x="690" y="853"/>
                  </a:cubicBezTo>
                  <a:cubicBezTo>
                    <a:pt x="633" y="872"/>
                    <a:pt x="575" y="882"/>
                    <a:pt x="508" y="882"/>
                  </a:cubicBezTo>
                  <a:cubicBezTo>
                    <a:pt x="403" y="882"/>
                    <a:pt x="326" y="853"/>
                    <a:pt x="269" y="795"/>
                  </a:cubicBezTo>
                  <a:cubicBezTo>
                    <a:pt x="202" y="738"/>
                    <a:pt x="173" y="652"/>
                    <a:pt x="163" y="546"/>
                  </a:cubicBezTo>
                  <a:lnTo>
                    <a:pt x="901" y="546"/>
                  </a:lnTo>
                  <a:lnTo>
                    <a:pt x="901" y="470"/>
                  </a:lnTo>
                  <a:cubicBezTo>
                    <a:pt x="901" y="326"/>
                    <a:pt x="863" y="211"/>
                    <a:pt x="786" y="125"/>
                  </a:cubicBezTo>
                  <a:cubicBezTo>
                    <a:pt x="710" y="39"/>
                    <a:pt x="604" y="0"/>
                    <a:pt x="480"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6" name="Google Shape;616;g11fc49ee2e3_0_7"/>
            <p:cNvSpPr/>
            <p:nvPr/>
          </p:nvSpPr>
          <p:spPr>
            <a:xfrm>
              <a:off x="4571125" y="1888325"/>
              <a:ext cx="20625" cy="25400"/>
            </a:xfrm>
            <a:custGeom>
              <a:rect b="b" l="l" r="r" t="t"/>
              <a:pathLst>
                <a:path extrusionOk="0" h="1016" w="825">
                  <a:moveTo>
                    <a:pt x="662" y="498"/>
                  </a:moveTo>
                  <a:lnTo>
                    <a:pt x="662" y="537"/>
                  </a:lnTo>
                  <a:cubicBezTo>
                    <a:pt x="662" y="642"/>
                    <a:pt x="633" y="728"/>
                    <a:pt x="576" y="786"/>
                  </a:cubicBezTo>
                  <a:cubicBezTo>
                    <a:pt x="528" y="853"/>
                    <a:pt x="461" y="882"/>
                    <a:pt x="365" y="882"/>
                  </a:cubicBezTo>
                  <a:cubicBezTo>
                    <a:pt x="307" y="882"/>
                    <a:pt x="250" y="863"/>
                    <a:pt x="211" y="834"/>
                  </a:cubicBezTo>
                  <a:cubicBezTo>
                    <a:pt x="183" y="795"/>
                    <a:pt x="164" y="757"/>
                    <a:pt x="164" y="700"/>
                  </a:cubicBezTo>
                  <a:cubicBezTo>
                    <a:pt x="164" y="623"/>
                    <a:pt x="183" y="575"/>
                    <a:pt x="231" y="546"/>
                  </a:cubicBezTo>
                  <a:cubicBezTo>
                    <a:pt x="288" y="518"/>
                    <a:pt x="374" y="498"/>
                    <a:pt x="499" y="498"/>
                  </a:cubicBezTo>
                  <a:close/>
                  <a:moveTo>
                    <a:pt x="403" y="0"/>
                  </a:moveTo>
                  <a:cubicBezTo>
                    <a:pt x="346" y="0"/>
                    <a:pt x="298" y="0"/>
                    <a:pt x="240" y="10"/>
                  </a:cubicBezTo>
                  <a:cubicBezTo>
                    <a:pt x="183" y="29"/>
                    <a:pt x="135" y="39"/>
                    <a:pt x="68" y="67"/>
                  </a:cubicBezTo>
                  <a:lnTo>
                    <a:pt x="68" y="211"/>
                  </a:lnTo>
                  <a:cubicBezTo>
                    <a:pt x="125" y="182"/>
                    <a:pt x="173" y="163"/>
                    <a:pt x="221" y="154"/>
                  </a:cubicBezTo>
                  <a:cubicBezTo>
                    <a:pt x="279" y="134"/>
                    <a:pt x="326" y="134"/>
                    <a:pt x="384" y="134"/>
                  </a:cubicBezTo>
                  <a:cubicBezTo>
                    <a:pt x="470" y="134"/>
                    <a:pt x="537" y="154"/>
                    <a:pt x="585" y="192"/>
                  </a:cubicBezTo>
                  <a:cubicBezTo>
                    <a:pt x="633" y="230"/>
                    <a:pt x="662" y="288"/>
                    <a:pt x="662" y="364"/>
                  </a:cubicBezTo>
                  <a:lnTo>
                    <a:pt x="662" y="374"/>
                  </a:lnTo>
                  <a:lnTo>
                    <a:pt x="441" y="374"/>
                  </a:lnTo>
                  <a:cubicBezTo>
                    <a:pt x="288" y="374"/>
                    <a:pt x="183" y="403"/>
                    <a:pt x="106" y="460"/>
                  </a:cubicBezTo>
                  <a:cubicBezTo>
                    <a:pt x="39" y="518"/>
                    <a:pt x="1" y="594"/>
                    <a:pt x="1" y="709"/>
                  </a:cubicBezTo>
                  <a:cubicBezTo>
                    <a:pt x="1" y="805"/>
                    <a:pt x="29" y="872"/>
                    <a:pt x="87" y="930"/>
                  </a:cubicBezTo>
                  <a:cubicBezTo>
                    <a:pt x="144" y="987"/>
                    <a:pt x="231" y="1016"/>
                    <a:pt x="326" y="1016"/>
                  </a:cubicBezTo>
                  <a:cubicBezTo>
                    <a:pt x="403" y="1016"/>
                    <a:pt x="470" y="997"/>
                    <a:pt x="528" y="977"/>
                  </a:cubicBezTo>
                  <a:cubicBezTo>
                    <a:pt x="576" y="949"/>
                    <a:pt x="623" y="901"/>
                    <a:pt x="662" y="843"/>
                  </a:cubicBezTo>
                  <a:lnTo>
                    <a:pt x="662" y="987"/>
                  </a:lnTo>
                  <a:lnTo>
                    <a:pt x="825" y="987"/>
                  </a:lnTo>
                  <a:lnTo>
                    <a:pt x="825" y="441"/>
                  </a:lnTo>
                  <a:cubicBezTo>
                    <a:pt x="825" y="288"/>
                    <a:pt x="786" y="182"/>
                    <a:pt x="719" y="106"/>
                  </a:cubicBezTo>
                  <a:cubicBezTo>
                    <a:pt x="643" y="29"/>
                    <a:pt x="547" y="0"/>
                    <a:pt x="40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7" name="Google Shape;617;g11fc49ee2e3_0_7"/>
            <p:cNvSpPr/>
            <p:nvPr/>
          </p:nvSpPr>
          <p:spPr>
            <a:xfrm>
              <a:off x="4608500" y="1880650"/>
              <a:ext cx="4325" cy="32375"/>
            </a:xfrm>
            <a:custGeom>
              <a:rect b="b" l="l" r="r" t="t"/>
              <a:pathLst>
                <a:path extrusionOk="0" h="1295" w="173">
                  <a:moveTo>
                    <a:pt x="0" y="1"/>
                  </a:moveTo>
                  <a:lnTo>
                    <a:pt x="0" y="1294"/>
                  </a:lnTo>
                  <a:lnTo>
                    <a:pt x="173" y="1294"/>
                  </a:ln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8" name="Google Shape;618;g11fc49ee2e3_0_7"/>
            <p:cNvSpPr/>
            <p:nvPr/>
          </p:nvSpPr>
          <p:spPr>
            <a:xfrm>
              <a:off x="4622375" y="1880650"/>
              <a:ext cx="24475" cy="32375"/>
            </a:xfrm>
            <a:custGeom>
              <a:rect b="b" l="l" r="r" t="t"/>
              <a:pathLst>
                <a:path extrusionOk="0" h="1295" w="979">
                  <a:moveTo>
                    <a:pt x="1" y="1"/>
                  </a:moveTo>
                  <a:lnTo>
                    <a:pt x="1" y="1294"/>
                  </a:lnTo>
                  <a:lnTo>
                    <a:pt x="164" y="1294"/>
                  </a:lnTo>
                  <a:lnTo>
                    <a:pt x="164" y="211"/>
                  </a:lnTo>
                  <a:lnTo>
                    <a:pt x="739" y="1294"/>
                  </a:lnTo>
                  <a:lnTo>
                    <a:pt x="978" y="1294"/>
                  </a:lnTo>
                  <a:lnTo>
                    <a:pt x="978" y="1"/>
                  </a:lnTo>
                  <a:lnTo>
                    <a:pt x="806" y="1"/>
                  </a:lnTo>
                  <a:lnTo>
                    <a:pt x="806" y="1083"/>
                  </a:lnTo>
                  <a:lnTo>
                    <a:pt x="23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9" name="Google Shape;619;g11fc49ee2e3_0_7"/>
            <p:cNvSpPr/>
            <p:nvPr/>
          </p:nvSpPr>
          <p:spPr>
            <a:xfrm>
              <a:off x="4655425" y="1880650"/>
              <a:ext cx="27350" cy="32375"/>
            </a:xfrm>
            <a:custGeom>
              <a:rect b="b" l="l" r="r" t="t"/>
              <a:pathLst>
                <a:path extrusionOk="0" h="1295" w="1094">
                  <a:moveTo>
                    <a:pt x="1" y="1"/>
                  </a:moveTo>
                  <a:lnTo>
                    <a:pt x="1" y="154"/>
                  </a:lnTo>
                  <a:lnTo>
                    <a:pt x="461" y="154"/>
                  </a:lnTo>
                  <a:lnTo>
                    <a:pt x="461" y="1294"/>
                  </a:lnTo>
                  <a:lnTo>
                    <a:pt x="633" y="1294"/>
                  </a:lnTo>
                  <a:lnTo>
                    <a:pt x="633" y="154"/>
                  </a:lnTo>
                  <a:lnTo>
                    <a:pt x="1093" y="154"/>
                  </a:lnTo>
                  <a:lnTo>
                    <a:pt x="109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0" name="Google Shape;620;g11fc49ee2e3_0_7"/>
            <p:cNvSpPr/>
            <p:nvPr/>
          </p:nvSpPr>
          <p:spPr>
            <a:xfrm>
              <a:off x="4437250" y="1962800"/>
              <a:ext cx="28275" cy="33325"/>
            </a:xfrm>
            <a:custGeom>
              <a:rect b="b" l="l" r="r" t="t"/>
              <a:pathLst>
                <a:path extrusionOk="0" h="1333" w="1131">
                  <a:moveTo>
                    <a:pt x="642" y="1"/>
                  </a:moveTo>
                  <a:cubicBezTo>
                    <a:pt x="441" y="1"/>
                    <a:pt x="288" y="58"/>
                    <a:pt x="173" y="173"/>
                  </a:cubicBezTo>
                  <a:cubicBezTo>
                    <a:pt x="58" y="288"/>
                    <a:pt x="0" y="461"/>
                    <a:pt x="0" y="671"/>
                  </a:cubicBezTo>
                  <a:cubicBezTo>
                    <a:pt x="0" y="882"/>
                    <a:pt x="58" y="1045"/>
                    <a:pt x="173" y="1160"/>
                  </a:cubicBezTo>
                  <a:cubicBezTo>
                    <a:pt x="288" y="1275"/>
                    <a:pt x="441" y="1332"/>
                    <a:pt x="642" y="1332"/>
                  </a:cubicBezTo>
                  <a:cubicBezTo>
                    <a:pt x="738" y="1332"/>
                    <a:pt x="824" y="1323"/>
                    <a:pt x="910" y="1304"/>
                  </a:cubicBezTo>
                  <a:cubicBezTo>
                    <a:pt x="987" y="1275"/>
                    <a:pt x="1064" y="1237"/>
                    <a:pt x="1131" y="1189"/>
                  </a:cubicBezTo>
                  <a:lnTo>
                    <a:pt x="1131" y="633"/>
                  </a:lnTo>
                  <a:lnTo>
                    <a:pt x="671" y="633"/>
                  </a:lnTo>
                  <a:lnTo>
                    <a:pt x="671" y="777"/>
                  </a:lnTo>
                  <a:lnTo>
                    <a:pt x="958" y="777"/>
                  </a:lnTo>
                  <a:lnTo>
                    <a:pt x="958" y="1131"/>
                  </a:lnTo>
                  <a:cubicBezTo>
                    <a:pt x="920" y="1150"/>
                    <a:pt x="872" y="1170"/>
                    <a:pt x="824" y="1179"/>
                  </a:cubicBezTo>
                  <a:cubicBezTo>
                    <a:pt x="776" y="1189"/>
                    <a:pt x="719" y="1189"/>
                    <a:pt x="661" y="1189"/>
                  </a:cubicBezTo>
                  <a:cubicBezTo>
                    <a:pt x="498" y="1189"/>
                    <a:pt x="384" y="1150"/>
                    <a:pt x="307" y="1064"/>
                  </a:cubicBezTo>
                  <a:cubicBezTo>
                    <a:pt x="221" y="968"/>
                    <a:pt x="182" y="844"/>
                    <a:pt x="182" y="671"/>
                  </a:cubicBezTo>
                  <a:cubicBezTo>
                    <a:pt x="182" y="489"/>
                    <a:pt x="221" y="365"/>
                    <a:pt x="307" y="269"/>
                  </a:cubicBezTo>
                  <a:cubicBezTo>
                    <a:pt x="384" y="183"/>
                    <a:pt x="498" y="144"/>
                    <a:pt x="661" y="144"/>
                  </a:cubicBezTo>
                  <a:cubicBezTo>
                    <a:pt x="738" y="144"/>
                    <a:pt x="815" y="154"/>
                    <a:pt x="891" y="183"/>
                  </a:cubicBezTo>
                  <a:cubicBezTo>
                    <a:pt x="958" y="212"/>
                    <a:pt x="1035" y="250"/>
                    <a:pt x="1092" y="307"/>
                  </a:cubicBezTo>
                  <a:lnTo>
                    <a:pt x="1092" y="116"/>
                  </a:lnTo>
                  <a:cubicBezTo>
                    <a:pt x="1035" y="77"/>
                    <a:pt x="958" y="49"/>
                    <a:pt x="882" y="30"/>
                  </a:cubicBezTo>
                  <a:cubicBezTo>
                    <a:pt x="805" y="10"/>
                    <a:pt x="728" y="1"/>
                    <a:pt x="64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1" name="Google Shape;621;g11fc49ee2e3_0_7"/>
            <p:cNvSpPr/>
            <p:nvPr/>
          </p:nvSpPr>
          <p:spPr>
            <a:xfrm>
              <a:off x="4475575" y="1970700"/>
              <a:ext cx="14150" cy="24950"/>
            </a:xfrm>
            <a:custGeom>
              <a:rect b="b" l="l" r="r" t="t"/>
              <a:pathLst>
                <a:path extrusionOk="0" h="998" w="566">
                  <a:moveTo>
                    <a:pt x="489" y="1"/>
                  </a:moveTo>
                  <a:cubicBezTo>
                    <a:pt x="412" y="1"/>
                    <a:pt x="345" y="20"/>
                    <a:pt x="297" y="49"/>
                  </a:cubicBezTo>
                  <a:cubicBezTo>
                    <a:pt x="240" y="78"/>
                    <a:pt x="192" y="116"/>
                    <a:pt x="163" y="173"/>
                  </a:cubicBezTo>
                  <a:lnTo>
                    <a:pt x="163" y="30"/>
                  </a:lnTo>
                  <a:lnTo>
                    <a:pt x="0" y="30"/>
                  </a:lnTo>
                  <a:lnTo>
                    <a:pt x="0" y="997"/>
                  </a:lnTo>
                  <a:lnTo>
                    <a:pt x="163" y="997"/>
                  </a:lnTo>
                  <a:lnTo>
                    <a:pt x="163" y="490"/>
                  </a:lnTo>
                  <a:cubicBezTo>
                    <a:pt x="163" y="375"/>
                    <a:pt x="182" y="288"/>
                    <a:pt x="230" y="231"/>
                  </a:cubicBezTo>
                  <a:cubicBezTo>
                    <a:pt x="278" y="173"/>
                    <a:pt x="355" y="145"/>
                    <a:pt x="441" y="145"/>
                  </a:cubicBezTo>
                  <a:cubicBezTo>
                    <a:pt x="470" y="145"/>
                    <a:pt x="489" y="145"/>
                    <a:pt x="508" y="154"/>
                  </a:cubicBezTo>
                  <a:cubicBezTo>
                    <a:pt x="537" y="154"/>
                    <a:pt x="556" y="164"/>
                    <a:pt x="565" y="173"/>
                  </a:cubicBezTo>
                  <a:lnTo>
                    <a:pt x="565" y="11"/>
                  </a:lnTo>
                  <a:lnTo>
                    <a:pt x="527" y="11"/>
                  </a:lnTo>
                  <a:cubicBezTo>
                    <a:pt x="508" y="1"/>
                    <a:pt x="498" y="1"/>
                    <a:pt x="4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2" name="Google Shape;622;g11fc49ee2e3_0_7"/>
            <p:cNvSpPr/>
            <p:nvPr/>
          </p:nvSpPr>
          <p:spPr>
            <a:xfrm>
              <a:off x="4493525" y="1971425"/>
              <a:ext cx="20400" cy="24700"/>
            </a:xfrm>
            <a:custGeom>
              <a:rect b="b" l="l" r="r" t="t"/>
              <a:pathLst>
                <a:path extrusionOk="0" h="988" w="816">
                  <a:moveTo>
                    <a:pt x="1" y="1"/>
                  </a:moveTo>
                  <a:lnTo>
                    <a:pt x="1" y="585"/>
                  </a:lnTo>
                  <a:cubicBezTo>
                    <a:pt x="1" y="719"/>
                    <a:pt x="29" y="815"/>
                    <a:pt x="87" y="892"/>
                  </a:cubicBezTo>
                  <a:cubicBezTo>
                    <a:pt x="144" y="959"/>
                    <a:pt x="231" y="987"/>
                    <a:pt x="336" y="987"/>
                  </a:cubicBezTo>
                  <a:cubicBezTo>
                    <a:pt x="403" y="987"/>
                    <a:pt x="470" y="978"/>
                    <a:pt x="518" y="949"/>
                  </a:cubicBezTo>
                  <a:cubicBezTo>
                    <a:pt x="566" y="920"/>
                    <a:pt x="614" y="872"/>
                    <a:pt x="652" y="815"/>
                  </a:cubicBezTo>
                  <a:lnTo>
                    <a:pt x="652" y="968"/>
                  </a:lnTo>
                  <a:lnTo>
                    <a:pt x="815" y="968"/>
                  </a:lnTo>
                  <a:lnTo>
                    <a:pt x="815" y="1"/>
                  </a:lnTo>
                  <a:lnTo>
                    <a:pt x="652" y="1"/>
                  </a:lnTo>
                  <a:lnTo>
                    <a:pt x="652" y="547"/>
                  </a:lnTo>
                  <a:cubicBezTo>
                    <a:pt x="652" y="643"/>
                    <a:pt x="623" y="719"/>
                    <a:pt x="576" y="767"/>
                  </a:cubicBezTo>
                  <a:cubicBezTo>
                    <a:pt x="528" y="825"/>
                    <a:pt x="461" y="853"/>
                    <a:pt x="374" y="853"/>
                  </a:cubicBezTo>
                  <a:cubicBezTo>
                    <a:pt x="307" y="853"/>
                    <a:pt x="250" y="834"/>
                    <a:pt x="211" y="786"/>
                  </a:cubicBezTo>
                  <a:cubicBezTo>
                    <a:pt x="173" y="738"/>
                    <a:pt x="164" y="671"/>
                    <a:pt x="164" y="575"/>
                  </a:cubicBezTo>
                  <a:lnTo>
                    <a:pt x="16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3" name="Google Shape;623;g11fc49ee2e3_0_7"/>
            <p:cNvSpPr/>
            <p:nvPr/>
          </p:nvSpPr>
          <p:spPr>
            <a:xfrm>
              <a:off x="4521550" y="1970700"/>
              <a:ext cx="21825" cy="34050"/>
            </a:xfrm>
            <a:custGeom>
              <a:rect b="b" l="l" r="r" t="t"/>
              <a:pathLst>
                <a:path extrusionOk="0" h="1362" w="873">
                  <a:moveTo>
                    <a:pt x="432" y="135"/>
                  </a:moveTo>
                  <a:cubicBezTo>
                    <a:pt x="518" y="135"/>
                    <a:pt x="585" y="173"/>
                    <a:pt x="633" y="240"/>
                  </a:cubicBezTo>
                  <a:cubicBezTo>
                    <a:pt x="681" y="307"/>
                    <a:pt x="700" y="394"/>
                    <a:pt x="700" y="509"/>
                  </a:cubicBezTo>
                  <a:cubicBezTo>
                    <a:pt x="700" y="633"/>
                    <a:pt x="681" y="719"/>
                    <a:pt x="633" y="787"/>
                  </a:cubicBezTo>
                  <a:cubicBezTo>
                    <a:pt x="585" y="854"/>
                    <a:pt x="518" y="892"/>
                    <a:pt x="432" y="892"/>
                  </a:cubicBezTo>
                  <a:cubicBezTo>
                    <a:pt x="345" y="892"/>
                    <a:pt x="278" y="854"/>
                    <a:pt x="231" y="787"/>
                  </a:cubicBezTo>
                  <a:cubicBezTo>
                    <a:pt x="183" y="719"/>
                    <a:pt x="163" y="633"/>
                    <a:pt x="163" y="509"/>
                  </a:cubicBezTo>
                  <a:cubicBezTo>
                    <a:pt x="163" y="394"/>
                    <a:pt x="183" y="307"/>
                    <a:pt x="231" y="240"/>
                  </a:cubicBezTo>
                  <a:cubicBezTo>
                    <a:pt x="278" y="173"/>
                    <a:pt x="345" y="135"/>
                    <a:pt x="432" y="135"/>
                  </a:cubicBezTo>
                  <a:close/>
                  <a:moveTo>
                    <a:pt x="470" y="1"/>
                  </a:moveTo>
                  <a:cubicBezTo>
                    <a:pt x="403" y="1"/>
                    <a:pt x="336" y="20"/>
                    <a:pt x="288" y="49"/>
                  </a:cubicBezTo>
                  <a:cubicBezTo>
                    <a:pt x="240" y="78"/>
                    <a:pt x="192" y="116"/>
                    <a:pt x="163" y="173"/>
                  </a:cubicBezTo>
                  <a:lnTo>
                    <a:pt x="163" y="30"/>
                  </a:lnTo>
                  <a:lnTo>
                    <a:pt x="1" y="30"/>
                  </a:lnTo>
                  <a:lnTo>
                    <a:pt x="1" y="1361"/>
                  </a:lnTo>
                  <a:lnTo>
                    <a:pt x="163" y="1361"/>
                  </a:lnTo>
                  <a:lnTo>
                    <a:pt x="163" y="854"/>
                  </a:lnTo>
                  <a:cubicBezTo>
                    <a:pt x="192" y="911"/>
                    <a:pt x="240" y="949"/>
                    <a:pt x="288" y="978"/>
                  </a:cubicBezTo>
                  <a:cubicBezTo>
                    <a:pt x="336" y="1007"/>
                    <a:pt x="403" y="1016"/>
                    <a:pt x="470" y="1016"/>
                  </a:cubicBezTo>
                  <a:cubicBezTo>
                    <a:pt x="595" y="1016"/>
                    <a:pt x="690" y="978"/>
                    <a:pt x="757" y="882"/>
                  </a:cubicBezTo>
                  <a:cubicBezTo>
                    <a:pt x="834" y="787"/>
                    <a:pt x="872" y="662"/>
                    <a:pt x="872" y="509"/>
                  </a:cubicBezTo>
                  <a:cubicBezTo>
                    <a:pt x="872" y="355"/>
                    <a:pt x="834" y="240"/>
                    <a:pt x="757" y="145"/>
                  </a:cubicBezTo>
                  <a:cubicBezTo>
                    <a:pt x="690" y="49"/>
                    <a:pt x="595" y="1"/>
                    <a:pt x="47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4" name="Google Shape;624;g11fc49ee2e3_0_7"/>
            <p:cNvSpPr/>
            <p:nvPr/>
          </p:nvSpPr>
          <p:spPr>
            <a:xfrm>
              <a:off x="4550525" y="1970700"/>
              <a:ext cx="22300" cy="25425"/>
            </a:xfrm>
            <a:custGeom>
              <a:rect b="b" l="l" r="r" t="t"/>
              <a:pathLst>
                <a:path extrusionOk="0" h="1017" w="892">
                  <a:moveTo>
                    <a:pt x="451" y="135"/>
                  </a:moveTo>
                  <a:cubicBezTo>
                    <a:pt x="528" y="135"/>
                    <a:pt x="595" y="173"/>
                    <a:pt x="652" y="240"/>
                  </a:cubicBezTo>
                  <a:cubicBezTo>
                    <a:pt x="700" y="307"/>
                    <a:pt x="719" y="394"/>
                    <a:pt x="719" y="509"/>
                  </a:cubicBezTo>
                  <a:cubicBezTo>
                    <a:pt x="719" y="624"/>
                    <a:pt x="700" y="719"/>
                    <a:pt x="652" y="787"/>
                  </a:cubicBezTo>
                  <a:cubicBezTo>
                    <a:pt x="595" y="854"/>
                    <a:pt x="528" y="882"/>
                    <a:pt x="451" y="882"/>
                  </a:cubicBezTo>
                  <a:cubicBezTo>
                    <a:pt x="365" y="882"/>
                    <a:pt x="288" y="854"/>
                    <a:pt x="240" y="787"/>
                  </a:cubicBezTo>
                  <a:cubicBezTo>
                    <a:pt x="192" y="719"/>
                    <a:pt x="173" y="624"/>
                    <a:pt x="173" y="509"/>
                  </a:cubicBezTo>
                  <a:cubicBezTo>
                    <a:pt x="173" y="394"/>
                    <a:pt x="192" y="307"/>
                    <a:pt x="240" y="240"/>
                  </a:cubicBezTo>
                  <a:cubicBezTo>
                    <a:pt x="298" y="173"/>
                    <a:pt x="365" y="135"/>
                    <a:pt x="451" y="135"/>
                  </a:cubicBezTo>
                  <a:close/>
                  <a:moveTo>
                    <a:pt x="451" y="1"/>
                  </a:moveTo>
                  <a:cubicBezTo>
                    <a:pt x="307" y="1"/>
                    <a:pt x="202" y="49"/>
                    <a:pt x="116" y="135"/>
                  </a:cubicBezTo>
                  <a:cubicBezTo>
                    <a:pt x="39" y="231"/>
                    <a:pt x="1" y="355"/>
                    <a:pt x="1" y="509"/>
                  </a:cubicBezTo>
                  <a:cubicBezTo>
                    <a:pt x="1" y="672"/>
                    <a:pt x="39" y="796"/>
                    <a:pt x="116" y="882"/>
                  </a:cubicBezTo>
                  <a:cubicBezTo>
                    <a:pt x="202" y="978"/>
                    <a:pt x="307" y="1016"/>
                    <a:pt x="451" y="1016"/>
                  </a:cubicBezTo>
                  <a:cubicBezTo>
                    <a:pt x="585" y="1016"/>
                    <a:pt x="691" y="978"/>
                    <a:pt x="777" y="882"/>
                  </a:cubicBezTo>
                  <a:cubicBezTo>
                    <a:pt x="853" y="796"/>
                    <a:pt x="892" y="672"/>
                    <a:pt x="892" y="509"/>
                  </a:cubicBezTo>
                  <a:cubicBezTo>
                    <a:pt x="892" y="355"/>
                    <a:pt x="853" y="231"/>
                    <a:pt x="777" y="135"/>
                  </a:cubicBezTo>
                  <a:cubicBezTo>
                    <a:pt x="691" y="49"/>
                    <a:pt x="585" y="1"/>
                    <a:pt x="45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5" name="Google Shape;625;g11fc49ee2e3_0_7"/>
            <p:cNvSpPr/>
            <p:nvPr/>
          </p:nvSpPr>
          <p:spPr>
            <a:xfrm>
              <a:off x="4576400" y="2003050"/>
              <a:ext cx="23025" cy="2900"/>
            </a:xfrm>
            <a:custGeom>
              <a:rect b="b" l="l" r="r" t="t"/>
              <a:pathLst>
                <a:path extrusionOk="0" h="116" w="921">
                  <a:moveTo>
                    <a:pt x="0" y="0"/>
                  </a:moveTo>
                  <a:lnTo>
                    <a:pt x="0" y="115"/>
                  </a:lnTo>
                  <a:lnTo>
                    <a:pt x="920" y="115"/>
                  </a:lnTo>
                  <a:lnTo>
                    <a:pt x="920"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6" name="Google Shape;626;g11fc49ee2e3_0_7"/>
            <p:cNvSpPr/>
            <p:nvPr/>
          </p:nvSpPr>
          <p:spPr>
            <a:xfrm>
              <a:off x="4606575" y="1961850"/>
              <a:ext cx="3850" cy="33800"/>
            </a:xfrm>
            <a:custGeom>
              <a:rect b="b" l="l" r="r" t="t"/>
              <a:pathLst>
                <a:path extrusionOk="0" h="1352" w="154">
                  <a:moveTo>
                    <a:pt x="1" y="0"/>
                  </a:moveTo>
                  <a:lnTo>
                    <a:pt x="1" y="202"/>
                  </a:lnTo>
                  <a:lnTo>
                    <a:pt x="154" y="202"/>
                  </a:lnTo>
                  <a:lnTo>
                    <a:pt x="154" y="0"/>
                  </a:lnTo>
                  <a:close/>
                  <a:moveTo>
                    <a:pt x="1" y="384"/>
                  </a:moveTo>
                  <a:lnTo>
                    <a:pt x="1" y="1351"/>
                  </a:lnTo>
                  <a:lnTo>
                    <a:pt x="154" y="1351"/>
                  </a:lnTo>
                  <a:lnTo>
                    <a:pt x="154" y="384"/>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7" name="Google Shape;627;g11fc49ee2e3_0_7"/>
            <p:cNvSpPr/>
            <p:nvPr/>
          </p:nvSpPr>
          <p:spPr>
            <a:xfrm>
              <a:off x="4618325" y="1961850"/>
              <a:ext cx="21800" cy="34275"/>
            </a:xfrm>
            <a:custGeom>
              <a:rect b="b" l="l" r="r" t="t"/>
              <a:pathLst>
                <a:path extrusionOk="0" h="1371" w="872">
                  <a:moveTo>
                    <a:pt x="441" y="489"/>
                  </a:moveTo>
                  <a:cubicBezTo>
                    <a:pt x="527" y="489"/>
                    <a:pt x="594" y="527"/>
                    <a:pt x="642" y="594"/>
                  </a:cubicBezTo>
                  <a:cubicBezTo>
                    <a:pt x="690" y="661"/>
                    <a:pt x="709" y="748"/>
                    <a:pt x="709" y="863"/>
                  </a:cubicBezTo>
                  <a:cubicBezTo>
                    <a:pt x="709" y="987"/>
                    <a:pt x="690" y="1073"/>
                    <a:pt x="642" y="1141"/>
                  </a:cubicBezTo>
                  <a:cubicBezTo>
                    <a:pt x="594" y="1208"/>
                    <a:pt x="527" y="1246"/>
                    <a:pt x="441" y="1246"/>
                  </a:cubicBezTo>
                  <a:cubicBezTo>
                    <a:pt x="355" y="1246"/>
                    <a:pt x="287" y="1208"/>
                    <a:pt x="240" y="1141"/>
                  </a:cubicBezTo>
                  <a:cubicBezTo>
                    <a:pt x="192" y="1073"/>
                    <a:pt x="172" y="987"/>
                    <a:pt x="172" y="863"/>
                  </a:cubicBezTo>
                  <a:cubicBezTo>
                    <a:pt x="172" y="748"/>
                    <a:pt x="192" y="661"/>
                    <a:pt x="240" y="594"/>
                  </a:cubicBezTo>
                  <a:cubicBezTo>
                    <a:pt x="287" y="527"/>
                    <a:pt x="355" y="489"/>
                    <a:pt x="441" y="489"/>
                  </a:cubicBezTo>
                  <a:close/>
                  <a:moveTo>
                    <a:pt x="709" y="0"/>
                  </a:moveTo>
                  <a:lnTo>
                    <a:pt x="709" y="527"/>
                  </a:lnTo>
                  <a:cubicBezTo>
                    <a:pt x="680" y="470"/>
                    <a:pt x="632" y="432"/>
                    <a:pt x="584" y="403"/>
                  </a:cubicBezTo>
                  <a:cubicBezTo>
                    <a:pt x="537" y="374"/>
                    <a:pt x="469" y="355"/>
                    <a:pt x="402" y="355"/>
                  </a:cubicBezTo>
                  <a:cubicBezTo>
                    <a:pt x="287" y="355"/>
                    <a:pt x="192" y="403"/>
                    <a:pt x="115" y="499"/>
                  </a:cubicBezTo>
                  <a:cubicBezTo>
                    <a:pt x="38" y="594"/>
                    <a:pt x="0" y="709"/>
                    <a:pt x="0" y="863"/>
                  </a:cubicBezTo>
                  <a:cubicBezTo>
                    <a:pt x="0" y="1016"/>
                    <a:pt x="38" y="1141"/>
                    <a:pt x="115" y="1236"/>
                  </a:cubicBezTo>
                  <a:cubicBezTo>
                    <a:pt x="192" y="1332"/>
                    <a:pt x="287" y="1370"/>
                    <a:pt x="402" y="1370"/>
                  </a:cubicBezTo>
                  <a:cubicBezTo>
                    <a:pt x="469" y="1370"/>
                    <a:pt x="537" y="1361"/>
                    <a:pt x="584" y="1332"/>
                  </a:cubicBezTo>
                  <a:cubicBezTo>
                    <a:pt x="632" y="1303"/>
                    <a:pt x="680" y="1265"/>
                    <a:pt x="709" y="1208"/>
                  </a:cubicBezTo>
                  <a:lnTo>
                    <a:pt x="709" y="1351"/>
                  </a:lnTo>
                  <a:lnTo>
                    <a:pt x="872" y="1351"/>
                  </a:lnTo>
                  <a:lnTo>
                    <a:pt x="87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8" name="Google Shape;628;g11fc49ee2e3_0_7"/>
            <p:cNvSpPr/>
            <p:nvPr/>
          </p:nvSpPr>
          <p:spPr>
            <a:xfrm>
              <a:off x="4660950" y="1963275"/>
              <a:ext cx="4325" cy="32375"/>
            </a:xfrm>
            <a:custGeom>
              <a:rect b="b" l="l" r="r" t="t"/>
              <a:pathLst>
                <a:path extrusionOk="0" h="1295" w="173">
                  <a:moveTo>
                    <a:pt x="0" y="1"/>
                  </a:moveTo>
                  <a:lnTo>
                    <a:pt x="0" y="1294"/>
                  </a:lnTo>
                  <a:lnTo>
                    <a:pt x="173" y="1294"/>
                  </a:ln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9" name="Google Shape;629;g11fc49ee2e3_0_7"/>
            <p:cNvSpPr/>
            <p:nvPr/>
          </p:nvSpPr>
          <p:spPr>
            <a:xfrm>
              <a:off x="4674825" y="1963275"/>
              <a:ext cx="24475" cy="32375"/>
            </a:xfrm>
            <a:custGeom>
              <a:rect b="b" l="l" r="r" t="t"/>
              <a:pathLst>
                <a:path extrusionOk="0" h="1295" w="979">
                  <a:moveTo>
                    <a:pt x="1" y="1"/>
                  </a:moveTo>
                  <a:lnTo>
                    <a:pt x="1" y="1294"/>
                  </a:lnTo>
                  <a:lnTo>
                    <a:pt x="173" y="1294"/>
                  </a:lnTo>
                  <a:lnTo>
                    <a:pt x="173" y="212"/>
                  </a:lnTo>
                  <a:lnTo>
                    <a:pt x="748" y="1294"/>
                  </a:lnTo>
                  <a:lnTo>
                    <a:pt x="978" y="1294"/>
                  </a:lnTo>
                  <a:lnTo>
                    <a:pt x="978" y="1"/>
                  </a:lnTo>
                  <a:lnTo>
                    <a:pt x="815" y="1"/>
                  </a:lnTo>
                  <a:lnTo>
                    <a:pt x="815" y="1084"/>
                  </a:lnTo>
                  <a:lnTo>
                    <a:pt x="24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0" name="Google Shape;630;g11fc49ee2e3_0_7"/>
            <p:cNvSpPr/>
            <p:nvPr/>
          </p:nvSpPr>
          <p:spPr>
            <a:xfrm>
              <a:off x="4708125" y="1963275"/>
              <a:ext cx="27325" cy="32375"/>
            </a:xfrm>
            <a:custGeom>
              <a:rect b="b" l="l" r="r" t="t"/>
              <a:pathLst>
                <a:path extrusionOk="0" h="1295" w="1093">
                  <a:moveTo>
                    <a:pt x="1" y="1"/>
                  </a:moveTo>
                  <a:lnTo>
                    <a:pt x="1" y="145"/>
                  </a:lnTo>
                  <a:lnTo>
                    <a:pt x="451" y="145"/>
                  </a:lnTo>
                  <a:lnTo>
                    <a:pt x="451" y="1294"/>
                  </a:lnTo>
                  <a:lnTo>
                    <a:pt x="633" y="1294"/>
                  </a:lnTo>
                  <a:lnTo>
                    <a:pt x="633" y="145"/>
                  </a:lnTo>
                  <a:lnTo>
                    <a:pt x="1093" y="145"/>
                  </a:lnTo>
                  <a:lnTo>
                    <a:pt x="109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g11fc49ee2e3_0_7"/>
            <p:cNvSpPr/>
            <p:nvPr/>
          </p:nvSpPr>
          <p:spPr>
            <a:xfrm>
              <a:off x="4351250" y="2149850"/>
              <a:ext cx="8425" cy="32375"/>
            </a:xfrm>
            <a:custGeom>
              <a:rect b="b" l="l" r="r" t="t"/>
              <a:pathLst>
                <a:path extrusionOk="0" h="1295" w="337">
                  <a:moveTo>
                    <a:pt x="1" y="1"/>
                  </a:moveTo>
                  <a:lnTo>
                    <a:pt x="1" y="1294"/>
                  </a:lnTo>
                  <a:lnTo>
                    <a:pt x="336" y="1294"/>
                  </a:lnTo>
                  <a:lnTo>
                    <a:pt x="336"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g11fc49ee2e3_0_7"/>
            <p:cNvSpPr/>
            <p:nvPr/>
          </p:nvSpPr>
          <p:spPr>
            <a:xfrm>
              <a:off x="4365625" y="2157275"/>
              <a:ext cx="24450" cy="24950"/>
            </a:xfrm>
            <a:custGeom>
              <a:rect b="b" l="l" r="r" t="t"/>
              <a:pathLst>
                <a:path extrusionOk="0" h="998" w="978">
                  <a:moveTo>
                    <a:pt x="633" y="1"/>
                  </a:moveTo>
                  <a:cubicBezTo>
                    <a:pt x="576" y="1"/>
                    <a:pt x="518" y="20"/>
                    <a:pt x="461" y="49"/>
                  </a:cubicBezTo>
                  <a:cubicBezTo>
                    <a:pt x="413" y="68"/>
                    <a:pt x="365" y="116"/>
                    <a:pt x="317" y="173"/>
                  </a:cubicBezTo>
                  <a:lnTo>
                    <a:pt x="317" y="30"/>
                  </a:lnTo>
                  <a:lnTo>
                    <a:pt x="1" y="30"/>
                  </a:lnTo>
                  <a:lnTo>
                    <a:pt x="1" y="997"/>
                  </a:lnTo>
                  <a:lnTo>
                    <a:pt x="317" y="997"/>
                  </a:lnTo>
                  <a:lnTo>
                    <a:pt x="317" y="518"/>
                  </a:lnTo>
                  <a:cubicBezTo>
                    <a:pt x="317" y="432"/>
                    <a:pt x="336" y="365"/>
                    <a:pt x="365" y="317"/>
                  </a:cubicBezTo>
                  <a:cubicBezTo>
                    <a:pt x="403" y="260"/>
                    <a:pt x="461" y="240"/>
                    <a:pt x="518" y="240"/>
                  </a:cubicBezTo>
                  <a:cubicBezTo>
                    <a:pt x="547" y="240"/>
                    <a:pt x="576" y="240"/>
                    <a:pt x="595" y="260"/>
                  </a:cubicBezTo>
                  <a:cubicBezTo>
                    <a:pt x="614" y="269"/>
                    <a:pt x="633" y="279"/>
                    <a:pt x="643" y="298"/>
                  </a:cubicBezTo>
                  <a:cubicBezTo>
                    <a:pt x="652" y="317"/>
                    <a:pt x="662" y="346"/>
                    <a:pt x="662" y="375"/>
                  </a:cubicBezTo>
                  <a:cubicBezTo>
                    <a:pt x="662" y="403"/>
                    <a:pt x="671" y="461"/>
                    <a:pt x="671" y="547"/>
                  </a:cubicBezTo>
                  <a:lnTo>
                    <a:pt x="671" y="902"/>
                  </a:lnTo>
                  <a:lnTo>
                    <a:pt x="671" y="997"/>
                  </a:lnTo>
                  <a:lnTo>
                    <a:pt x="978" y="997"/>
                  </a:lnTo>
                  <a:lnTo>
                    <a:pt x="978" y="403"/>
                  </a:lnTo>
                  <a:cubicBezTo>
                    <a:pt x="978" y="279"/>
                    <a:pt x="949" y="173"/>
                    <a:pt x="892" y="106"/>
                  </a:cubicBezTo>
                  <a:cubicBezTo>
                    <a:pt x="834" y="39"/>
                    <a:pt x="748" y="1"/>
                    <a:pt x="633"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3" name="Google Shape;633;g11fc49ee2e3_0_7"/>
            <p:cNvSpPr/>
            <p:nvPr/>
          </p:nvSpPr>
          <p:spPr>
            <a:xfrm>
              <a:off x="4392925" y="2148425"/>
              <a:ext cx="25900" cy="34525"/>
            </a:xfrm>
            <a:custGeom>
              <a:rect b="b" l="l" r="r" t="t"/>
              <a:pathLst>
                <a:path extrusionOk="0" h="1381" w="1036">
                  <a:moveTo>
                    <a:pt x="518" y="585"/>
                  </a:moveTo>
                  <a:cubicBezTo>
                    <a:pt x="585" y="585"/>
                    <a:pt x="643" y="604"/>
                    <a:pt x="672" y="652"/>
                  </a:cubicBezTo>
                  <a:cubicBezTo>
                    <a:pt x="710" y="709"/>
                    <a:pt x="729" y="777"/>
                    <a:pt x="729" y="872"/>
                  </a:cubicBezTo>
                  <a:cubicBezTo>
                    <a:pt x="729" y="959"/>
                    <a:pt x="710" y="1035"/>
                    <a:pt x="672" y="1083"/>
                  </a:cubicBezTo>
                  <a:cubicBezTo>
                    <a:pt x="643" y="1131"/>
                    <a:pt x="585" y="1150"/>
                    <a:pt x="518" y="1150"/>
                  </a:cubicBezTo>
                  <a:cubicBezTo>
                    <a:pt x="461" y="1150"/>
                    <a:pt x="403" y="1131"/>
                    <a:pt x="375" y="1083"/>
                  </a:cubicBezTo>
                  <a:cubicBezTo>
                    <a:pt x="336" y="1035"/>
                    <a:pt x="317" y="959"/>
                    <a:pt x="317" y="872"/>
                  </a:cubicBezTo>
                  <a:cubicBezTo>
                    <a:pt x="317" y="777"/>
                    <a:pt x="336" y="709"/>
                    <a:pt x="375" y="652"/>
                  </a:cubicBezTo>
                  <a:cubicBezTo>
                    <a:pt x="403" y="604"/>
                    <a:pt x="461" y="585"/>
                    <a:pt x="518" y="585"/>
                  </a:cubicBezTo>
                  <a:close/>
                  <a:moveTo>
                    <a:pt x="729" y="1"/>
                  </a:moveTo>
                  <a:lnTo>
                    <a:pt x="729" y="527"/>
                  </a:lnTo>
                  <a:cubicBezTo>
                    <a:pt x="681" y="470"/>
                    <a:pt x="633" y="422"/>
                    <a:pt x="585" y="403"/>
                  </a:cubicBezTo>
                  <a:cubicBezTo>
                    <a:pt x="537" y="374"/>
                    <a:pt x="470" y="355"/>
                    <a:pt x="403" y="355"/>
                  </a:cubicBezTo>
                  <a:cubicBezTo>
                    <a:pt x="288" y="355"/>
                    <a:pt x="193" y="403"/>
                    <a:pt x="116" y="499"/>
                  </a:cubicBezTo>
                  <a:cubicBezTo>
                    <a:pt x="39" y="594"/>
                    <a:pt x="1" y="719"/>
                    <a:pt x="1" y="872"/>
                  </a:cubicBezTo>
                  <a:cubicBezTo>
                    <a:pt x="1" y="1016"/>
                    <a:pt x="39" y="1141"/>
                    <a:pt x="116" y="1236"/>
                  </a:cubicBezTo>
                  <a:cubicBezTo>
                    <a:pt x="193" y="1332"/>
                    <a:pt x="288" y="1380"/>
                    <a:pt x="403" y="1380"/>
                  </a:cubicBezTo>
                  <a:cubicBezTo>
                    <a:pt x="480" y="1380"/>
                    <a:pt x="537" y="1361"/>
                    <a:pt x="585" y="1332"/>
                  </a:cubicBezTo>
                  <a:cubicBezTo>
                    <a:pt x="633" y="1313"/>
                    <a:pt x="681" y="1265"/>
                    <a:pt x="729" y="1208"/>
                  </a:cubicBezTo>
                  <a:lnTo>
                    <a:pt x="729" y="1351"/>
                  </a:lnTo>
                  <a:lnTo>
                    <a:pt x="1036" y="1351"/>
                  </a:lnTo>
                  <a:lnTo>
                    <a:pt x="1036"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g11fc49ee2e3_0_7"/>
            <p:cNvSpPr/>
            <p:nvPr/>
          </p:nvSpPr>
          <p:spPr>
            <a:xfrm>
              <a:off x="4423825" y="2157275"/>
              <a:ext cx="26150" cy="25675"/>
            </a:xfrm>
            <a:custGeom>
              <a:rect b="b" l="l" r="r" t="t"/>
              <a:pathLst>
                <a:path extrusionOk="0" h="1027" w="1046">
                  <a:moveTo>
                    <a:pt x="537" y="212"/>
                  </a:moveTo>
                  <a:cubicBezTo>
                    <a:pt x="595" y="212"/>
                    <a:pt x="643" y="231"/>
                    <a:pt x="671" y="269"/>
                  </a:cubicBezTo>
                  <a:cubicBezTo>
                    <a:pt x="710" y="298"/>
                    <a:pt x="729" y="346"/>
                    <a:pt x="729" y="403"/>
                  </a:cubicBezTo>
                  <a:lnTo>
                    <a:pt x="327" y="403"/>
                  </a:lnTo>
                  <a:cubicBezTo>
                    <a:pt x="336" y="346"/>
                    <a:pt x="355" y="298"/>
                    <a:pt x="394" y="260"/>
                  </a:cubicBezTo>
                  <a:cubicBezTo>
                    <a:pt x="432" y="231"/>
                    <a:pt x="480" y="212"/>
                    <a:pt x="537" y="212"/>
                  </a:cubicBezTo>
                  <a:close/>
                  <a:moveTo>
                    <a:pt x="547" y="1"/>
                  </a:moveTo>
                  <a:cubicBezTo>
                    <a:pt x="374" y="1"/>
                    <a:pt x="240" y="49"/>
                    <a:pt x="145" y="145"/>
                  </a:cubicBezTo>
                  <a:cubicBezTo>
                    <a:pt x="49" y="231"/>
                    <a:pt x="1" y="355"/>
                    <a:pt x="1" y="518"/>
                  </a:cubicBezTo>
                  <a:cubicBezTo>
                    <a:pt x="1" y="672"/>
                    <a:pt x="49" y="796"/>
                    <a:pt x="154" y="892"/>
                  </a:cubicBezTo>
                  <a:cubicBezTo>
                    <a:pt x="250" y="978"/>
                    <a:pt x="384" y="1026"/>
                    <a:pt x="556" y="1026"/>
                  </a:cubicBezTo>
                  <a:cubicBezTo>
                    <a:pt x="633" y="1026"/>
                    <a:pt x="710" y="1016"/>
                    <a:pt x="777" y="997"/>
                  </a:cubicBezTo>
                  <a:cubicBezTo>
                    <a:pt x="853" y="988"/>
                    <a:pt x="930" y="969"/>
                    <a:pt x="997" y="940"/>
                  </a:cubicBezTo>
                  <a:lnTo>
                    <a:pt x="997" y="700"/>
                  </a:lnTo>
                  <a:cubicBezTo>
                    <a:pt x="930" y="739"/>
                    <a:pt x="853" y="767"/>
                    <a:pt x="786" y="787"/>
                  </a:cubicBezTo>
                  <a:cubicBezTo>
                    <a:pt x="719" y="806"/>
                    <a:pt x="652" y="815"/>
                    <a:pt x="585" y="815"/>
                  </a:cubicBezTo>
                  <a:cubicBezTo>
                    <a:pt x="509" y="815"/>
                    <a:pt x="442" y="796"/>
                    <a:pt x="403" y="758"/>
                  </a:cubicBezTo>
                  <a:cubicBezTo>
                    <a:pt x="355" y="729"/>
                    <a:pt x="327" y="672"/>
                    <a:pt x="317" y="595"/>
                  </a:cubicBezTo>
                  <a:lnTo>
                    <a:pt x="1045" y="595"/>
                  </a:lnTo>
                  <a:lnTo>
                    <a:pt x="1045" y="509"/>
                  </a:lnTo>
                  <a:cubicBezTo>
                    <a:pt x="1045" y="355"/>
                    <a:pt x="997" y="231"/>
                    <a:pt x="911" y="145"/>
                  </a:cubicBezTo>
                  <a:cubicBezTo>
                    <a:pt x="815" y="49"/>
                    <a:pt x="691" y="1"/>
                    <a:pt x="547"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g11fc49ee2e3_0_7"/>
            <p:cNvSpPr/>
            <p:nvPr/>
          </p:nvSpPr>
          <p:spPr>
            <a:xfrm>
              <a:off x="4450175" y="2158000"/>
              <a:ext cx="27325" cy="24225"/>
            </a:xfrm>
            <a:custGeom>
              <a:rect b="b" l="l" r="r" t="t"/>
              <a:pathLst>
                <a:path extrusionOk="0" h="969" w="1093">
                  <a:moveTo>
                    <a:pt x="20" y="1"/>
                  </a:moveTo>
                  <a:lnTo>
                    <a:pt x="365" y="470"/>
                  </a:lnTo>
                  <a:lnTo>
                    <a:pt x="1" y="968"/>
                  </a:lnTo>
                  <a:lnTo>
                    <a:pt x="326" y="968"/>
                  </a:lnTo>
                  <a:lnTo>
                    <a:pt x="547" y="662"/>
                  </a:lnTo>
                  <a:lnTo>
                    <a:pt x="767" y="968"/>
                  </a:lnTo>
                  <a:lnTo>
                    <a:pt x="1093" y="968"/>
                  </a:lnTo>
                  <a:lnTo>
                    <a:pt x="729" y="470"/>
                  </a:lnTo>
                  <a:lnTo>
                    <a:pt x="1074" y="1"/>
                  </a:lnTo>
                  <a:lnTo>
                    <a:pt x="748" y="1"/>
                  </a:lnTo>
                  <a:lnTo>
                    <a:pt x="547" y="288"/>
                  </a:lnTo>
                  <a:lnTo>
                    <a:pt x="346"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g11fc49ee2e3_0_7"/>
            <p:cNvSpPr/>
            <p:nvPr/>
          </p:nvSpPr>
          <p:spPr>
            <a:xfrm>
              <a:off x="4477475" y="2157275"/>
              <a:ext cx="26150" cy="25675"/>
            </a:xfrm>
            <a:custGeom>
              <a:rect b="b" l="l" r="r" t="t"/>
              <a:pathLst>
                <a:path extrusionOk="0" h="1027" w="1046">
                  <a:moveTo>
                    <a:pt x="537" y="212"/>
                  </a:moveTo>
                  <a:cubicBezTo>
                    <a:pt x="595" y="212"/>
                    <a:pt x="633" y="231"/>
                    <a:pt x="671" y="269"/>
                  </a:cubicBezTo>
                  <a:cubicBezTo>
                    <a:pt x="710" y="298"/>
                    <a:pt x="719" y="346"/>
                    <a:pt x="719" y="403"/>
                  </a:cubicBezTo>
                  <a:lnTo>
                    <a:pt x="317" y="403"/>
                  </a:lnTo>
                  <a:cubicBezTo>
                    <a:pt x="327" y="346"/>
                    <a:pt x="355" y="298"/>
                    <a:pt x="394" y="260"/>
                  </a:cubicBezTo>
                  <a:cubicBezTo>
                    <a:pt x="432" y="231"/>
                    <a:pt x="480" y="212"/>
                    <a:pt x="537" y="212"/>
                  </a:cubicBezTo>
                  <a:close/>
                  <a:moveTo>
                    <a:pt x="537" y="1"/>
                  </a:moveTo>
                  <a:cubicBezTo>
                    <a:pt x="374" y="1"/>
                    <a:pt x="240" y="49"/>
                    <a:pt x="145" y="145"/>
                  </a:cubicBezTo>
                  <a:cubicBezTo>
                    <a:pt x="49" y="231"/>
                    <a:pt x="1" y="355"/>
                    <a:pt x="1" y="518"/>
                  </a:cubicBezTo>
                  <a:cubicBezTo>
                    <a:pt x="1" y="672"/>
                    <a:pt x="49" y="796"/>
                    <a:pt x="145" y="892"/>
                  </a:cubicBezTo>
                  <a:cubicBezTo>
                    <a:pt x="240" y="978"/>
                    <a:pt x="384" y="1026"/>
                    <a:pt x="556" y="1026"/>
                  </a:cubicBezTo>
                  <a:cubicBezTo>
                    <a:pt x="633" y="1026"/>
                    <a:pt x="700" y="1016"/>
                    <a:pt x="777" y="997"/>
                  </a:cubicBezTo>
                  <a:cubicBezTo>
                    <a:pt x="853" y="988"/>
                    <a:pt x="921" y="969"/>
                    <a:pt x="997" y="940"/>
                  </a:cubicBezTo>
                  <a:lnTo>
                    <a:pt x="997" y="700"/>
                  </a:lnTo>
                  <a:cubicBezTo>
                    <a:pt x="921" y="739"/>
                    <a:pt x="853" y="767"/>
                    <a:pt x="786" y="787"/>
                  </a:cubicBezTo>
                  <a:cubicBezTo>
                    <a:pt x="719" y="806"/>
                    <a:pt x="652" y="815"/>
                    <a:pt x="585" y="815"/>
                  </a:cubicBezTo>
                  <a:cubicBezTo>
                    <a:pt x="509" y="815"/>
                    <a:pt x="442" y="796"/>
                    <a:pt x="394" y="758"/>
                  </a:cubicBezTo>
                  <a:cubicBezTo>
                    <a:pt x="355" y="729"/>
                    <a:pt x="327" y="672"/>
                    <a:pt x="317" y="595"/>
                  </a:cubicBezTo>
                  <a:lnTo>
                    <a:pt x="1045" y="595"/>
                  </a:lnTo>
                  <a:lnTo>
                    <a:pt x="1045" y="509"/>
                  </a:lnTo>
                  <a:cubicBezTo>
                    <a:pt x="1045" y="355"/>
                    <a:pt x="997" y="231"/>
                    <a:pt x="901" y="145"/>
                  </a:cubicBezTo>
                  <a:cubicBezTo>
                    <a:pt x="815" y="49"/>
                    <a:pt x="691" y="1"/>
                    <a:pt x="537"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7" name="Google Shape;637;g11fc49ee2e3_0_7"/>
            <p:cNvSpPr/>
            <p:nvPr/>
          </p:nvSpPr>
          <p:spPr>
            <a:xfrm>
              <a:off x="4505500" y="2157275"/>
              <a:ext cx="22075" cy="25675"/>
            </a:xfrm>
            <a:custGeom>
              <a:rect b="b" l="l" r="r" t="t"/>
              <a:pathLst>
                <a:path extrusionOk="0" h="1027" w="883">
                  <a:moveTo>
                    <a:pt x="432" y="1"/>
                  </a:moveTo>
                  <a:cubicBezTo>
                    <a:pt x="288" y="1"/>
                    <a:pt x="183" y="30"/>
                    <a:pt x="106" y="78"/>
                  </a:cubicBezTo>
                  <a:cubicBezTo>
                    <a:pt x="39" y="126"/>
                    <a:pt x="1" y="202"/>
                    <a:pt x="1" y="308"/>
                  </a:cubicBezTo>
                  <a:cubicBezTo>
                    <a:pt x="1" y="403"/>
                    <a:pt x="29" y="470"/>
                    <a:pt x="87" y="518"/>
                  </a:cubicBezTo>
                  <a:cubicBezTo>
                    <a:pt x="144" y="566"/>
                    <a:pt x="240" y="595"/>
                    <a:pt x="374" y="614"/>
                  </a:cubicBezTo>
                  <a:lnTo>
                    <a:pt x="432" y="624"/>
                  </a:lnTo>
                  <a:cubicBezTo>
                    <a:pt x="489" y="633"/>
                    <a:pt x="537" y="643"/>
                    <a:pt x="556" y="652"/>
                  </a:cubicBezTo>
                  <a:cubicBezTo>
                    <a:pt x="576" y="672"/>
                    <a:pt x="585" y="691"/>
                    <a:pt x="585" y="720"/>
                  </a:cubicBezTo>
                  <a:cubicBezTo>
                    <a:pt x="585" y="748"/>
                    <a:pt x="576" y="777"/>
                    <a:pt x="537" y="796"/>
                  </a:cubicBezTo>
                  <a:cubicBezTo>
                    <a:pt x="508" y="806"/>
                    <a:pt x="461" y="815"/>
                    <a:pt x="403" y="815"/>
                  </a:cubicBezTo>
                  <a:cubicBezTo>
                    <a:pt x="336" y="815"/>
                    <a:pt x="269" y="806"/>
                    <a:pt x="202" y="796"/>
                  </a:cubicBezTo>
                  <a:cubicBezTo>
                    <a:pt x="144" y="777"/>
                    <a:pt x="77" y="758"/>
                    <a:pt x="20" y="729"/>
                  </a:cubicBezTo>
                  <a:lnTo>
                    <a:pt x="20" y="959"/>
                  </a:lnTo>
                  <a:cubicBezTo>
                    <a:pt x="87" y="978"/>
                    <a:pt x="164" y="997"/>
                    <a:pt x="231" y="1007"/>
                  </a:cubicBezTo>
                  <a:cubicBezTo>
                    <a:pt x="298" y="1016"/>
                    <a:pt x="365" y="1026"/>
                    <a:pt x="422" y="1026"/>
                  </a:cubicBezTo>
                  <a:cubicBezTo>
                    <a:pt x="576" y="1026"/>
                    <a:pt x="690" y="997"/>
                    <a:pt x="767" y="949"/>
                  </a:cubicBezTo>
                  <a:cubicBezTo>
                    <a:pt x="844" y="892"/>
                    <a:pt x="882" y="815"/>
                    <a:pt x="882" y="710"/>
                  </a:cubicBezTo>
                  <a:cubicBezTo>
                    <a:pt x="882" y="614"/>
                    <a:pt x="853" y="537"/>
                    <a:pt x="796" y="499"/>
                  </a:cubicBezTo>
                  <a:cubicBezTo>
                    <a:pt x="748" y="451"/>
                    <a:pt x="633" y="413"/>
                    <a:pt x="480" y="394"/>
                  </a:cubicBezTo>
                  <a:lnTo>
                    <a:pt x="422" y="384"/>
                  </a:lnTo>
                  <a:cubicBezTo>
                    <a:pt x="365" y="384"/>
                    <a:pt x="326" y="375"/>
                    <a:pt x="307" y="355"/>
                  </a:cubicBezTo>
                  <a:cubicBezTo>
                    <a:pt x="288" y="346"/>
                    <a:pt x="279" y="327"/>
                    <a:pt x="279" y="298"/>
                  </a:cubicBezTo>
                  <a:cubicBezTo>
                    <a:pt x="279" y="269"/>
                    <a:pt x="288" y="250"/>
                    <a:pt x="317" y="231"/>
                  </a:cubicBezTo>
                  <a:cubicBezTo>
                    <a:pt x="346" y="221"/>
                    <a:pt x="394" y="212"/>
                    <a:pt x="451" y="212"/>
                  </a:cubicBezTo>
                  <a:cubicBezTo>
                    <a:pt x="508" y="212"/>
                    <a:pt x="566" y="221"/>
                    <a:pt x="623" y="231"/>
                  </a:cubicBezTo>
                  <a:cubicBezTo>
                    <a:pt x="690" y="250"/>
                    <a:pt x="748" y="269"/>
                    <a:pt x="815" y="298"/>
                  </a:cubicBezTo>
                  <a:lnTo>
                    <a:pt x="815" y="58"/>
                  </a:lnTo>
                  <a:cubicBezTo>
                    <a:pt x="738" y="39"/>
                    <a:pt x="671" y="30"/>
                    <a:pt x="614" y="20"/>
                  </a:cubicBezTo>
                  <a:cubicBezTo>
                    <a:pt x="547" y="11"/>
                    <a:pt x="489" y="1"/>
                    <a:pt x="432"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8" name="Google Shape;638;g11fc49ee2e3_0_7"/>
            <p:cNvSpPr/>
            <p:nvPr/>
          </p:nvSpPr>
          <p:spPr>
            <a:xfrm>
              <a:off x="4371850" y="1857425"/>
              <a:ext cx="36925" cy="64925"/>
            </a:xfrm>
            <a:custGeom>
              <a:rect b="b" l="l" r="r" t="t"/>
              <a:pathLst>
                <a:path extrusionOk="0" h="2597" w="1477">
                  <a:moveTo>
                    <a:pt x="739" y="202"/>
                  </a:moveTo>
                  <a:cubicBezTo>
                    <a:pt x="825" y="202"/>
                    <a:pt x="901" y="250"/>
                    <a:pt x="901" y="317"/>
                  </a:cubicBezTo>
                  <a:cubicBezTo>
                    <a:pt x="892" y="384"/>
                    <a:pt x="825" y="441"/>
                    <a:pt x="739" y="441"/>
                  </a:cubicBezTo>
                  <a:cubicBezTo>
                    <a:pt x="652" y="441"/>
                    <a:pt x="585" y="384"/>
                    <a:pt x="585" y="317"/>
                  </a:cubicBezTo>
                  <a:cubicBezTo>
                    <a:pt x="585" y="250"/>
                    <a:pt x="662" y="202"/>
                    <a:pt x="739" y="202"/>
                  </a:cubicBezTo>
                  <a:close/>
                  <a:moveTo>
                    <a:pt x="672" y="0"/>
                  </a:moveTo>
                  <a:cubicBezTo>
                    <a:pt x="633" y="10"/>
                    <a:pt x="604" y="10"/>
                    <a:pt x="576" y="20"/>
                  </a:cubicBezTo>
                  <a:cubicBezTo>
                    <a:pt x="269" y="68"/>
                    <a:pt x="49" y="259"/>
                    <a:pt x="10" y="499"/>
                  </a:cubicBezTo>
                  <a:cubicBezTo>
                    <a:pt x="10" y="499"/>
                    <a:pt x="1" y="508"/>
                    <a:pt x="1" y="518"/>
                  </a:cubicBezTo>
                  <a:lnTo>
                    <a:pt x="1" y="623"/>
                  </a:lnTo>
                  <a:cubicBezTo>
                    <a:pt x="10" y="652"/>
                    <a:pt x="10" y="671"/>
                    <a:pt x="20" y="700"/>
                  </a:cubicBezTo>
                  <a:cubicBezTo>
                    <a:pt x="78" y="863"/>
                    <a:pt x="193" y="987"/>
                    <a:pt x="394" y="1073"/>
                  </a:cubicBezTo>
                  <a:cubicBezTo>
                    <a:pt x="442" y="1093"/>
                    <a:pt x="461" y="1112"/>
                    <a:pt x="461" y="1160"/>
                  </a:cubicBezTo>
                  <a:cubicBezTo>
                    <a:pt x="461" y="1572"/>
                    <a:pt x="461" y="1993"/>
                    <a:pt x="461" y="2415"/>
                  </a:cubicBezTo>
                  <a:cubicBezTo>
                    <a:pt x="461" y="2463"/>
                    <a:pt x="480" y="2501"/>
                    <a:pt x="528" y="2520"/>
                  </a:cubicBezTo>
                  <a:cubicBezTo>
                    <a:pt x="576" y="2539"/>
                    <a:pt x="624" y="2568"/>
                    <a:pt x="672" y="2597"/>
                  </a:cubicBezTo>
                  <a:lnTo>
                    <a:pt x="700" y="2597"/>
                  </a:lnTo>
                  <a:cubicBezTo>
                    <a:pt x="758" y="2568"/>
                    <a:pt x="806" y="2539"/>
                    <a:pt x="854" y="2510"/>
                  </a:cubicBezTo>
                  <a:cubicBezTo>
                    <a:pt x="940" y="2463"/>
                    <a:pt x="940" y="2348"/>
                    <a:pt x="854" y="2309"/>
                  </a:cubicBezTo>
                  <a:cubicBezTo>
                    <a:pt x="796" y="2281"/>
                    <a:pt x="777" y="2213"/>
                    <a:pt x="815" y="2175"/>
                  </a:cubicBezTo>
                  <a:cubicBezTo>
                    <a:pt x="834" y="2156"/>
                    <a:pt x="844" y="2137"/>
                    <a:pt x="815" y="2118"/>
                  </a:cubicBezTo>
                  <a:cubicBezTo>
                    <a:pt x="786" y="2099"/>
                    <a:pt x="786" y="2012"/>
                    <a:pt x="825" y="1984"/>
                  </a:cubicBezTo>
                  <a:cubicBezTo>
                    <a:pt x="834" y="1974"/>
                    <a:pt x="854" y="1964"/>
                    <a:pt x="863" y="1964"/>
                  </a:cubicBezTo>
                  <a:cubicBezTo>
                    <a:pt x="892" y="1936"/>
                    <a:pt x="911" y="1917"/>
                    <a:pt x="911" y="1878"/>
                  </a:cubicBezTo>
                  <a:cubicBezTo>
                    <a:pt x="911" y="1849"/>
                    <a:pt x="901" y="1811"/>
                    <a:pt x="940" y="1792"/>
                  </a:cubicBezTo>
                  <a:cubicBezTo>
                    <a:pt x="940" y="1792"/>
                    <a:pt x="940" y="1773"/>
                    <a:pt x="940" y="1773"/>
                  </a:cubicBezTo>
                  <a:cubicBezTo>
                    <a:pt x="911" y="1754"/>
                    <a:pt x="911" y="1725"/>
                    <a:pt x="911" y="1706"/>
                  </a:cubicBezTo>
                  <a:cubicBezTo>
                    <a:pt x="911" y="1667"/>
                    <a:pt x="901" y="1629"/>
                    <a:pt x="949" y="1610"/>
                  </a:cubicBezTo>
                  <a:cubicBezTo>
                    <a:pt x="949" y="1600"/>
                    <a:pt x="949" y="1591"/>
                    <a:pt x="949" y="1581"/>
                  </a:cubicBezTo>
                  <a:cubicBezTo>
                    <a:pt x="940" y="1572"/>
                    <a:pt x="930" y="1562"/>
                    <a:pt x="921" y="1543"/>
                  </a:cubicBezTo>
                  <a:cubicBezTo>
                    <a:pt x="901" y="1514"/>
                    <a:pt x="901" y="1495"/>
                    <a:pt x="930" y="1466"/>
                  </a:cubicBezTo>
                  <a:cubicBezTo>
                    <a:pt x="959" y="1447"/>
                    <a:pt x="978" y="1418"/>
                    <a:pt x="978" y="1390"/>
                  </a:cubicBezTo>
                  <a:cubicBezTo>
                    <a:pt x="978" y="1361"/>
                    <a:pt x="997" y="1342"/>
                    <a:pt x="1036" y="1332"/>
                  </a:cubicBezTo>
                  <a:cubicBezTo>
                    <a:pt x="1093" y="1323"/>
                    <a:pt x="1112" y="1284"/>
                    <a:pt x="1083" y="1236"/>
                  </a:cubicBezTo>
                  <a:cubicBezTo>
                    <a:pt x="1074" y="1217"/>
                    <a:pt x="1055" y="1198"/>
                    <a:pt x="1045" y="1179"/>
                  </a:cubicBezTo>
                  <a:cubicBezTo>
                    <a:pt x="1007" y="1131"/>
                    <a:pt x="1016" y="1102"/>
                    <a:pt x="1074" y="1073"/>
                  </a:cubicBezTo>
                  <a:cubicBezTo>
                    <a:pt x="1256" y="1006"/>
                    <a:pt x="1380" y="901"/>
                    <a:pt x="1438" y="757"/>
                  </a:cubicBezTo>
                  <a:cubicBezTo>
                    <a:pt x="1457" y="709"/>
                    <a:pt x="1467" y="671"/>
                    <a:pt x="1476" y="623"/>
                  </a:cubicBezTo>
                  <a:lnTo>
                    <a:pt x="1476" y="518"/>
                  </a:lnTo>
                  <a:cubicBezTo>
                    <a:pt x="1467" y="470"/>
                    <a:pt x="1457" y="422"/>
                    <a:pt x="1438" y="374"/>
                  </a:cubicBezTo>
                  <a:cubicBezTo>
                    <a:pt x="1333" y="173"/>
                    <a:pt x="1131" y="48"/>
                    <a:pt x="844" y="10"/>
                  </a:cubicBezTo>
                  <a:cubicBezTo>
                    <a:pt x="834" y="10"/>
                    <a:pt x="825" y="0"/>
                    <a:pt x="815" y="0"/>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 name="Google Shape;639;g11fc49ee2e3_0_7"/>
            <p:cNvSpPr/>
            <p:nvPr/>
          </p:nvSpPr>
          <p:spPr>
            <a:xfrm>
              <a:off x="4359400" y="1944600"/>
              <a:ext cx="60875" cy="60875"/>
            </a:xfrm>
            <a:custGeom>
              <a:rect b="b" l="l" r="r" t="t"/>
              <a:pathLst>
                <a:path extrusionOk="0" h="2435" w="2435">
                  <a:moveTo>
                    <a:pt x="1217" y="1"/>
                  </a:moveTo>
                  <a:lnTo>
                    <a:pt x="1" y="1217"/>
                  </a:lnTo>
                  <a:lnTo>
                    <a:pt x="1217" y="2434"/>
                  </a:lnTo>
                  <a:lnTo>
                    <a:pt x="2434" y="1217"/>
                  </a:lnTo>
                  <a:lnTo>
                    <a:pt x="1217" y="1"/>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0" name="Google Shape;640;g11fc49ee2e3_0_7"/>
            <p:cNvSpPr/>
            <p:nvPr/>
          </p:nvSpPr>
          <p:spPr>
            <a:xfrm>
              <a:off x="4302650" y="1731675"/>
              <a:ext cx="561900" cy="522150"/>
            </a:xfrm>
            <a:custGeom>
              <a:rect b="b" l="l" r="r" t="t"/>
              <a:pathLst>
                <a:path extrusionOk="0" h="20886" w="22476">
                  <a:moveTo>
                    <a:pt x="20598" y="422"/>
                  </a:moveTo>
                  <a:cubicBezTo>
                    <a:pt x="21403" y="422"/>
                    <a:pt x="22054" y="1074"/>
                    <a:pt x="22054" y="1879"/>
                  </a:cubicBezTo>
                  <a:lnTo>
                    <a:pt x="22054" y="19008"/>
                  </a:lnTo>
                  <a:cubicBezTo>
                    <a:pt x="22054" y="19813"/>
                    <a:pt x="21403" y="20464"/>
                    <a:pt x="20598" y="20464"/>
                  </a:cubicBezTo>
                  <a:lnTo>
                    <a:pt x="1868" y="20464"/>
                  </a:lnTo>
                  <a:cubicBezTo>
                    <a:pt x="1064" y="20464"/>
                    <a:pt x="412" y="19813"/>
                    <a:pt x="412" y="19008"/>
                  </a:cubicBezTo>
                  <a:lnTo>
                    <a:pt x="412" y="1879"/>
                  </a:lnTo>
                  <a:cubicBezTo>
                    <a:pt x="412" y="1074"/>
                    <a:pt x="1064" y="422"/>
                    <a:pt x="1868" y="422"/>
                  </a:cubicBezTo>
                  <a:close/>
                  <a:moveTo>
                    <a:pt x="1868" y="1"/>
                  </a:moveTo>
                  <a:cubicBezTo>
                    <a:pt x="834" y="1"/>
                    <a:pt x="0" y="844"/>
                    <a:pt x="0" y="1879"/>
                  </a:cubicBezTo>
                  <a:lnTo>
                    <a:pt x="0" y="19008"/>
                  </a:lnTo>
                  <a:cubicBezTo>
                    <a:pt x="0" y="20043"/>
                    <a:pt x="834" y="20886"/>
                    <a:pt x="1868" y="20886"/>
                  </a:cubicBezTo>
                  <a:lnTo>
                    <a:pt x="20598" y="20886"/>
                  </a:lnTo>
                  <a:cubicBezTo>
                    <a:pt x="21633" y="20886"/>
                    <a:pt x="22476" y="20043"/>
                    <a:pt x="22476" y="19008"/>
                  </a:cubicBezTo>
                  <a:lnTo>
                    <a:pt x="22476" y="1879"/>
                  </a:lnTo>
                  <a:cubicBezTo>
                    <a:pt x="22476" y="844"/>
                    <a:pt x="21633" y="1"/>
                    <a:pt x="20598" y="1"/>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1" name="Google Shape;641;g11fc49ee2e3_0_7"/>
            <p:cNvSpPr/>
            <p:nvPr/>
          </p:nvSpPr>
          <p:spPr>
            <a:xfrm>
              <a:off x="4760350" y="2142450"/>
              <a:ext cx="32600" cy="45750"/>
            </a:xfrm>
            <a:custGeom>
              <a:rect b="b" l="l" r="r" t="t"/>
              <a:pathLst>
                <a:path extrusionOk="0" h="1830" w="1304">
                  <a:moveTo>
                    <a:pt x="0" y="0"/>
                  </a:moveTo>
                  <a:lnTo>
                    <a:pt x="0" y="1830"/>
                  </a:lnTo>
                  <a:lnTo>
                    <a:pt x="1303" y="920"/>
                  </a:lnTo>
                  <a:lnTo>
                    <a:pt x="0"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2" name="Google Shape;642;g11fc49ee2e3_0_7"/>
            <p:cNvSpPr/>
            <p:nvPr/>
          </p:nvSpPr>
          <p:spPr>
            <a:xfrm>
              <a:off x="4769925" y="1759225"/>
              <a:ext cx="45775" cy="32600"/>
            </a:xfrm>
            <a:custGeom>
              <a:rect b="b" l="l" r="r" t="t"/>
              <a:pathLst>
                <a:path extrusionOk="0" h="1304" w="1831">
                  <a:moveTo>
                    <a:pt x="0" y="1"/>
                  </a:moveTo>
                  <a:lnTo>
                    <a:pt x="920" y="1303"/>
                  </a:lnTo>
                  <a:lnTo>
                    <a:pt x="1830" y="1"/>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3" name="Google Shape;643;g11fc49ee2e3_0_7"/>
            <p:cNvSpPr/>
            <p:nvPr/>
          </p:nvSpPr>
          <p:spPr>
            <a:xfrm>
              <a:off x="3106550" y="2291175"/>
              <a:ext cx="616500" cy="537950"/>
            </a:xfrm>
            <a:custGeom>
              <a:rect b="b" l="l" r="r" t="t"/>
              <a:pathLst>
                <a:path extrusionOk="0" h="21518" w="24660">
                  <a:moveTo>
                    <a:pt x="1916" y="0"/>
                  </a:moveTo>
                  <a:cubicBezTo>
                    <a:pt x="862" y="0"/>
                    <a:pt x="0" y="863"/>
                    <a:pt x="0" y="1916"/>
                  </a:cubicBezTo>
                  <a:lnTo>
                    <a:pt x="0" y="19602"/>
                  </a:lnTo>
                  <a:cubicBezTo>
                    <a:pt x="0" y="20656"/>
                    <a:pt x="862" y="21518"/>
                    <a:pt x="1916" y="21518"/>
                  </a:cubicBezTo>
                  <a:lnTo>
                    <a:pt x="22744" y="21518"/>
                  </a:lnTo>
                  <a:cubicBezTo>
                    <a:pt x="23798" y="21518"/>
                    <a:pt x="24660" y="20656"/>
                    <a:pt x="24660" y="19602"/>
                  </a:cubicBezTo>
                  <a:lnTo>
                    <a:pt x="24660" y="1916"/>
                  </a:lnTo>
                  <a:cubicBezTo>
                    <a:pt x="24660" y="863"/>
                    <a:pt x="23798" y="0"/>
                    <a:pt x="22744" y="0"/>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4" name="Google Shape;644;g11fc49ee2e3_0_7"/>
            <p:cNvSpPr/>
            <p:nvPr/>
          </p:nvSpPr>
          <p:spPr>
            <a:xfrm>
              <a:off x="3106550" y="2291175"/>
              <a:ext cx="616500" cy="89600"/>
            </a:xfrm>
            <a:custGeom>
              <a:rect b="b" l="l" r="r" t="t"/>
              <a:pathLst>
                <a:path extrusionOk="0" h="3584" w="24660">
                  <a:moveTo>
                    <a:pt x="1859" y="0"/>
                  </a:moveTo>
                  <a:cubicBezTo>
                    <a:pt x="834" y="0"/>
                    <a:pt x="0" y="786"/>
                    <a:pt x="0" y="1754"/>
                  </a:cubicBezTo>
                  <a:lnTo>
                    <a:pt x="0" y="3583"/>
                  </a:lnTo>
                  <a:lnTo>
                    <a:pt x="24660" y="3583"/>
                  </a:lnTo>
                  <a:lnTo>
                    <a:pt x="24660" y="1754"/>
                  </a:lnTo>
                  <a:cubicBezTo>
                    <a:pt x="24660" y="786"/>
                    <a:pt x="23826" y="0"/>
                    <a:pt x="22801"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5" name="Google Shape;645;g11fc49ee2e3_0_7"/>
            <p:cNvSpPr/>
            <p:nvPr/>
          </p:nvSpPr>
          <p:spPr>
            <a:xfrm>
              <a:off x="3106550" y="2713175"/>
              <a:ext cx="616500" cy="68050"/>
            </a:xfrm>
            <a:custGeom>
              <a:rect b="b" l="l" r="r" t="t"/>
              <a:pathLst>
                <a:path extrusionOk="0" h="2722" w="24660">
                  <a:moveTo>
                    <a:pt x="0" y="1"/>
                  </a:moveTo>
                  <a:lnTo>
                    <a:pt x="0" y="2722"/>
                  </a:lnTo>
                  <a:lnTo>
                    <a:pt x="24660" y="2722"/>
                  </a:lnTo>
                  <a:lnTo>
                    <a:pt x="24660" y="1"/>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6" name="Google Shape;646;g11fc49ee2e3_0_7"/>
            <p:cNvSpPr/>
            <p:nvPr/>
          </p:nvSpPr>
          <p:spPr>
            <a:xfrm>
              <a:off x="3166900" y="2307450"/>
              <a:ext cx="52225" cy="59200"/>
            </a:xfrm>
            <a:custGeom>
              <a:rect b="b" l="l" r="r" t="t"/>
              <a:pathLst>
                <a:path extrusionOk="0" h="2368" w="2089">
                  <a:moveTo>
                    <a:pt x="0" y="1"/>
                  </a:moveTo>
                  <a:lnTo>
                    <a:pt x="0" y="2367"/>
                  </a:lnTo>
                  <a:lnTo>
                    <a:pt x="2089" y="2367"/>
                  </a:lnTo>
                  <a:lnTo>
                    <a:pt x="2089" y="1"/>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7" name="Google Shape;647;g11fc49ee2e3_0_7"/>
            <p:cNvSpPr/>
            <p:nvPr/>
          </p:nvSpPr>
          <p:spPr>
            <a:xfrm>
              <a:off x="3162100" y="2303875"/>
              <a:ext cx="52000" cy="56300"/>
            </a:xfrm>
            <a:custGeom>
              <a:rect b="b" l="l" r="r" t="t"/>
              <a:pathLst>
                <a:path extrusionOk="0" h="2252" w="2080">
                  <a:moveTo>
                    <a:pt x="1" y="0"/>
                  </a:moveTo>
                  <a:lnTo>
                    <a:pt x="1" y="2252"/>
                  </a:lnTo>
                  <a:lnTo>
                    <a:pt x="2080" y="2252"/>
                  </a:lnTo>
                  <a:lnTo>
                    <a:pt x="2080"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8" name="Google Shape;648;g11fc49ee2e3_0_7"/>
            <p:cNvSpPr/>
            <p:nvPr/>
          </p:nvSpPr>
          <p:spPr>
            <a:xfrm>
              <a:off x="3162100" y="2303875"/>
              <a:ext cx="52000" cy="12225"/>
            </a:xfrm>
            <a:custGeom>
              <a:rect b="b" l="l" r="r" t="t"/>
              <a:pathLst>
                <a:path extrusionOk="0" h="489" w="2080">
                  <a:moveTo>
                    <a:pt x="1" y="0"/>
                  </a:moveTo>
                  <a:lnTo>
                    <a:pt x="1" y="489"/>
                  </a:lnTo>
                  <a:lnTo>
                    <a:pt x="2080" y="489"/>
                  </a:lnTo>
                  <a:lnTo>
                    <a:pt x="2080" y="0"/>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9" name="Google Shape;649;g11fc49ee2e3_0_7"/>
            <p:cNvSpPr/>
            <p:nvPr/>
          </p:nvSpPr>
          <p:spPr>
            <a:xfrm>
              <a:off x="3166900" y="2325175"/>
              <a:ext cx="8175" cy="28525"/>
            </a:xfrm>
            <a:custGeom>
              <a:rect b="b" l="l" r="r" t="t"/>
              <a:pathLst>
                <a:path extrusionOk="0" h="1141" w="327">
                  <a:moveTo>
                    <a:pt x="0" y="1"/>
                  </a:moveTo>
                  <a:lnTo>
                    <a:pt x="0" y="1141"/>
                  </a:lnTo>
                  <a:lnTo>
                    <a:pt x="326" y="1141"/>
                  </a:lnTo>
                  <a:lnTo>
                    <a:pt x="32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 name="Google Shape;650;g11fc49ee2e3_0_7"/>
            <p:cNvSpPr/>
            <p:nvPr/>
          </p:nvSpPr>
          <p:spPr>
            <a:xfrm>
              <a:off x="3182950" y="2325175"/>
              <a:ext cx="8150" cy="28525"/>
            </a:xfrm>
            <a:custGeom>
              <a:rect b="b" l="l" r="r" t="t"/>
              <a:pathLst>
                <a:path extrusionOk="0" h="1141" w="326">
                  <a:moveTo>
                    <a:pt x="0" y="1"/>
                  </a:moveTo>
                  <a:lnTo>
                    <a:pt x="0" y="1141"/>
                  </a:lnTo>
                  <a:lnTo>
                    <a:pt x="326" y="1141"/>
                  </a:lnTo>
                  <a:lnTo>
                    <a:pt x="32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 name="Google Shape;651;g11fc49ee2e3_0_7"/>
            <p:cNvSpPr/>
            <p:nvPr/>
          </p:nvSpPr>
          <p:spPr>
            <a:xfrm>
              <a:off x="3198275" y="2325175"/>
              <a:ext cx="8175" cy="28525"/>
            </a:xfrm>
            <a:custGeom>
              <a:rect b="b" l="l" r="r" t="t"/>
              <a:pathLst>
                <a:path extrusionOk="0" h="1141" w="327">
                  <a:moveTo>
                    <a:pt x="0" y="1"/>
                  </a:moveTo>
                  <a:lnTo>
                    <a:pt x="0" y="1141"/>
                  </a:lnTo>
                  <a:lnTo>
                    <a:pt x="326" y="1141"/>
                  </a:lnTo>
                  <a:lnTo>
                    <a:pt x="32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g11fc49ee2e3_0_7"/>
            <p:cNvSpPr/>
            <p:nvPr/>
          </p:nvSpPr>
          <p:spPr>
            <a:xfrm>
              <a:off x="3250725" y="2318950"/>
              <a:ext cx="32350" cy="35475"/>
            </a:xfrm>
            <a:custGeom>
              <a:rect b="b" l="l" r="r" t="t"/>
              <a:pathLst>
                <a:path extrusionOk="0" h="1419" w="1294">
                  <a:moveTo>
                    <a:pt x="748" y="1"/>
                  </a:moveTo>
                  <a:cubicBezTo>
                    <a:pt x="518" y="1"/>
                    <a:pt x="336" y="68"/>
                    <a:pt x="202" y="192"/>
                  </a:cubicBezTo>
                  <a:cubicBezTo>
                    <a:pt x="68" y="317"/>
                    <a:pt x="0" y="489"/>
                    <a:pt x="0" y="710"/>
                  </a:cubicBezTo>
                  <a:cubicBezTo>
                    <a:pt x="0" y="930"/>
                    <a:pt x="58" y="1102"/>
                    <a:pt x="192" y="1227"/>
                  </a:cubicBezTo>
                  <a:cubicBezTo>
                    <a:pt x="326" y="1352"/>
                    <a:pt x="508" y="1419"/>
                    <a:pt x="729" y="1419"/>
                  </a:cubicBezTo>
                  <a:cubicBezTo>
                    <a:pt x="834" y="1419"/>
                    <a:pt x="930" y="1399"/>
                    <a:pt x="1026" y="1380"/>
                  </a:cubicBezTo>
                  <a:cubicBezTo>
                    <a:pt x="1121" y="1361"/>
                    <a:pt x="1208" y="1332"/>
                    <a:pt x="1294" y="1284"/>
                  </a:cubicBezTo>
                  <a:lnTo>
                    <a:pt x="1294" y="633"/>
                  </a:lnTo>
                  <a:lnTo>
                    <a:pt x="748" y="633"/>
                  </a:lnTo>
                  <a:lnTo>
                    <a:pt x="748" y="863"/>
                  </a:lnTo>
                  <a:lnTo>
                    <a:pt x="968" y="863"/>
                  </a:lnTo>
                  <a:lnTo>
                    <a:pt x="968" y="1131"/>
                  </a:lnTo>
                  <a:cubicBezTo>
                    <a:pt x="939" y="1141"/>
                    <a:pt x="911" y="1150"/>
                    <a:pt x="882" y="1150"/>
                  </a:cubicBezTo>
                  <a:cubicBezTo>
                    <a:pt x="844" y="1160"/>
                    <a:pt x="815" y="1160"/>
                    <a:pt x="776" y="1160"/>
                  </a:cubicBezTo>
                  <a:cubicBezTo>
                    <a:pt x="642" y="1160"/>
                    <a:pt x="537" y="1122"/>
                    <a:pt x="470" y="1045"/>
                  </a:cubicBezTo>
                  <a:cubicBezTo>
                    <a:pt x="393" y="968"/>
                    <a:pt x="355" y="853"/>
                    <a:pt x="355" y="710"/>
                  </a:cubicBezTo>
                  <a:cubicBezTo>
                    <a:pt x="355" y="566"/>
                    <a:pt x="393" y="451"/>
                    <a:pt x="470" y="374"/>
                  </a:cubicBezTo>
                  <a:cubicBezTo>
                    <a:pt x="547" y="298"/>
                    <a:pt x="652" y="259"/>
                    <a:pt x="796" y="259"/>
                  </a:cubicBezTo>
                  <a:cubicBezTo>
                    <a:pt x="872" y="259"/>
                    <a:pt x="949" y="269"/>
                    <a:pt x="1016" y="288"/>
                  </a:cubicBezTo>
                  <a:cubicBezTo>
                    <a:pt x="1093" y="307"/>
                    <a:pt x="1169" y="346"/>
                    <a:pt x="1246" y="384"/>
                  </a:cubicBezTo>
                  <a:lnTo>
                    <a:pt x="1246" y="106"/>
                  </a:lnTo>
                  <a:cubicBezTo>
                    <a:pt x="1169" y="68"/>
                    <a:pt x="1093" y="49"/>
                    <a:pt x="1016" y="29"/>
                  </a:cubicBezTo>
                  <a:cubicBezTo>
                    <a:pt x="930" y="10"/>
                    <a:pt x="844" y="1"/>
                    <a:pt x="74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3" name="Google Shape;653;g11fc49ee2e3_0_7"/>
            <p:cNvSpPr/>
            <p:nvPr/>
          </p:nvSpPr>
          <p:spPr>
            <a:xfrm>
              <a:off x="3290950" y="2327575"/>
              <a:ext cx="18950" cy="26125"/>
            </a:xfrm>
            <a:custGeom>
              <a:rect b="b" l="l" r="r" t="t"/>
              <a:pathLst>
                <a:path extrusionOk="0" h="1045" w="758">
                  <a:moveTo>
                    <a:pt x="672" y="1"/>
                  </a:moveTo>
                  <a:cubicBezTo>
                    <a:pt x="595" y="1"/>
                    <a:pt x="528" y="10"/>
                    <a:pt x="470" y="48"/>
                  </a:cubicBezTo>
                  <a:cubicBezTo>
                    <a:pt x="423" y="77"/>
                    <a:pt x="375" y="125"/>
                    <a:pt x="327" y="192"/>
                  </a:cubicBezTo>
                  <a:lnTo>
                    <a:pt x="327" y="20"/>
                  </a:lnTo>
                  <a:lnTo>
                    <a:pt x="1" y="20"/>
                  </a:lnTo>
                  <a:lnTo>
                    <a:pt x="1" y="1045"/>
                  </a:lnTo>
                  <a:lnTo>
                    <a:pt x="327" y="1045"/>
                  </a:lnTo>
                  <a:lnTo>
                    <a:pt x="327" y="575"/>
                  </a:lnTo>
                  <a:cubicBezTo>
                    <a:pt x="327" y="470"/>
                    <a:pt x="355" y="393"/>
                    <a:pt x="394" y="345"/>
                  </a:cubicBezTo>
                  <a:cubicBezTo>
                    <a:pt x="442" y="288"/>
                    <a:pt x="509" y="259"/>
                    <a:pt x="595" y="259"/>
                  </a:cubicBezTo>
                  <a:cubicBezTo>
                    <a:pt x="624" y="259"/>
                    <a:pt x="652" y="269"/>
                    <a:pt x="672" y="269"/>
                  </a:cubicBezTo>
                  <a:cubicBezTo>
                    <a:pt x="700" y="278"/>
                    <a:pt x="729" y="288"/>
                    <a:pt x="758" y="298"/>
                  </a:cubicBezTo>
                  <a:lnTo>
                    <a:pt x="758" y="10"/>
                  </a:lnTo>
                  <a:cubicBezTo>
                    <a:pt x="739" y="1"/>
                    <a:pt x="720" y="1"/>
                    <a:pt x="70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g11fc49ee2e3_0_7"/>
            <p:cNvSpPr/>
            <p:nvPr/>
          </p:nvSpPr>
          <p:spPr>
            <a:xfrm>
              <a:off x="3310350" y="2328050"/>
              <a:ext cx="25675" cy="26375"/>
            </a:xfrm>
            <a:custGeom>
              <a:rect b="b" l="l" r="r" t="t"/>
              <a:pathLst>
                <a:path extrusionOk="0" h="1055" w="1027">
                  <a:moveTo>
                    <a:pt x="1" y="1"/>
                  </a:moveTo>
                  <a:lnTo>
                    <a:pt x="1" y="623"/>
                  </a:lnTo>
                  <a:cubicBezTo>
                    <a:pt x="1" y="767"/>
                    <a:pt x="30" y="873"/>
                    <a:pt x="97" y="940"/>
                  </a:cubicBezTo>
                  <a:cubicBezTo>
                    <a:pt x="154" y="1016"/>
                    <a:pt x="250" y="1055"/>
                    <a:pt x="365" y="1055"/>
                  </a:cubicBezTo>
                  <a:cubicBezTo>
                    <a:pt x="432" y="1055"/>
                    <a:pt x="490" y="1035"/>
                    <a:pt x="547" y="1007"/>
                  </a:cubicBezTo>
                  <a:cubicBezTo>
                    <a:pt x="595" y="978"/>
                    <a:pt x="652" y="940"/>
                    <a:pt x="700" y="873"/>
                  </a:cubicBezTo>
                  <a:lnTo>
                    <a:pt x="700" y="1026"/>
                  </a:lnTo>
                  <a:lnTo>
                    <a:pt x="1026" y="1026"/>
                  </a:lnTo>
                  <a:lnTo>
                    <a:pt x="1026" y="1"/>
                  </a:lnTo>
                  <a:lnTo>
                    <a:pt x="700" y="1"/>
                  </a:lnTo>
                  <a:lnTo>
                    <a:pt x="700" y="508"/>
                  </a:lnTo>
                  <a:cubicBezTo>
                    <a:pt x="700" y="604"/>
                    <a:pt x="681" y="671"/>
                    <a:pt x="643" y="729"/>
                  </a:cubicBezTo>
                  <a:cubicBezTo>
                    <a:pt x="605" y="777"/>
                    <a:pt x="547" y="805"/>
                    <a:pt x="480" y="805"/>
                  </a:cubicBezTo>
                  <a:cubicBezTo>
                    <a:pt x="451" y="805"/>
                    <a:pt x="432" y="796"/>
                    <a:pt x="403" y="786"/>
                  </a:cubicBezTo>
                  <a:cubicBezTo>
                    <a:pt x="384" y="777"/>
                    <a:pt x="365" y="758"/>
                    <a:pt x="355" y="738"/>
                  </a:cubicBezTo>
                  <a:cubicBezTo>
                    <a:pt x="346" y="719"/>
                    <a:pt x="336" y="691"/>
                    <a:pt x="336" y="662"/>
                  </a:cubicBezTo>
                  <a:cubicBezTo>
                    <a:pt x="327" y="623"/>
                    <a:pt x="327" y="566"/>
                    <a:pt x="327" y="480"/>
                  </a:cubicBezTo>
                  <a:cubicBezTo>
                    <a:pt x="327" y="451"/>
                    <a:pt x="327" y="394"/>
                    <a:pt x="327" y="317"/>
                  </a:cubicBezTo>
                  <a:cubicBezTo>
                    <a:pt x="327" y="231"/>
                    <a:pt x="327" y="164"/>
                    <a:pt x="327" y="106"/>
                  </a:cubicBezTo>
                  <a:lnTo>
                    <a:pt x="32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g11fc49ee2e3_0_7"/>
            <p:cNvSpPr/>
            <p:nvPr/>
          </p:nvSpPr>
          <p:spPr>
            <a:xfrm>
              <a:off x="3340775" y="2327575"/>
              <a:ext cx="27325" cy="35725"/>
            </a:xfrm>
            <a:custGeom>
              <a:rect b="b" l="l" r="r" t="t"/>
              <a:pathLst>
                <a:path extrusionOk="0" h="1429" w="1093">
                  <a:moveTo>
                    <a:pt x="537" y="231"/>
                  </a:moveTo>
                  <a:cubicBezTo>
                    <a:pt x="614" y="231"/>
                    <a:pt x="662" y="259"/>
                    <a:pt x="700" y="307"/>
                  </a:cubicBezTo>
                  <a:cubicBezTo>
                    <a:pt x="738" y="365"/>
                    <a:pt x="758" y="441"/>
                    <a:pt x="758" y="537"/>
                  </a:cubicBezTo>
                  <a:cubicBezTo>
                    <a:pt x="758" y="633"/>
                    <a:pt x="738" y="700"/>
                    <a:pt x="700" y="757"/>
                  </a:cubicBezTo>
                  <a:cubicBezTo>
                    <a:pt x="662" y="805"/>
                    <a:pt x="614" y="834"/>
                    <a:pt x="537" y="834"/>
                  </a:cubicBezTo>
                  <a:cubicBezTo>
                    <a:pt x="470" y="834"/>
                    <a:pt x="413" y="805"/>
                    <a:pt x="384" y="757"/>
                  </a:cubicBezTo>
                  <a:cubicBezTo>
                    <a:pt x="346" y="700"/>
                    <a:pt x="326" y="633"/>
                    <a:pt x="326" y="537"/>
                  </a:cubicBezTo>
                  <a:cubicBezTo>
                    <a:pt x="326" y="441"/>
                    <a:pt x="346" y="365"/>
                    <a:pt x="384" y="317"/>
                  </a:cubicBezTo>
                  <a:cubicBezTo>
                    <a:pt x="413" y="259"/>
                    <a:pt x="470" y="231"/>
                    <a:pt x="537" y="231"/>
                  </a:cubicBezTo>
                  <a:close/>
                  <a:moveTo>
                    <a:pt x="662" y="1"/>
                  </a:moveTo>
                  <a:cubicBezTo>
                    <a:pt x="595" y="1"/>
                    <a:pt x="528" y="10"/>
                    <a:pt x="470" y="39"/>
                  </a:cubicBezTo>
                  <a:cubicBezTo>
                    <a:pt x="422" y="68"/>
                    <a:pt x="365" y="116"/>
                    <a:pt x="326" y="173"/>
                  </a:cubicBezTo>
                  <a:lnTo>
                    <a:pt x="326" y="20"/>
                  </a:lnTo>
                  <a:lnTo>
                    <a:pt x="1" y="20"/>
                  </a:lnTo>
                  <a:lnTo>
                    <a:pt x="1" y="1428"/>
                  </a:lnTo>
                  <a:lnTo>
                    <a:pt x="326" y="1428"/>
                  </a:lnTo>
                  <a:lnTo>
                    <a:pt x="326" y="892"/>
                  </a:lnTo>
                  <a:cubicBezTo>
                    <a:pt x="365" y="959"/>
                    <a:pt x="422" y="997"/>
                    <a:pt x="470" y="1026"/>
                  </a:cubicBezTo>
                  <a:cubicBezTo>
                    <a:pt x="528" y="1054"/>
                    <a:pt x="595" y="1074"/>
                    <a:pt x="662" y="1074"/>
                  </a:cubicBezTo>
                  <a:cubicBezTo>
                    <a:pt x="786" y="1074"/>
                    <a:pt x="892" y="1016"/>
                    <a:pt x="968" y="920"/>
                  </a:cubicBezTo>
                  <a:cubicBezTo>
                    <a:pt x="1055" y="815"/>
                    <a:pt x="1093" y="690"/>
                    <a:pt x="1093" y="537"/>
                  </a:cubicBezTo>
                  <a:cubicBezTo>
                    <a:pt x="1093" y="374"/>
                    <a:pt x="1055" y="250"/>
                    <a:pt x="968" y="144"/>
                  </a:cubicBezTo>
                  <a:cubicBezTo>
                    <a:pt x="892" y="48"/>
                    <a:pt x="786" y="1"/>
                    <a:pt x="66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 name="Google Shape;656;g11fc49ee2e3_0_7"/>
            <p:cNvSpPr/>
            <p:nvPr/>
          </p:nvSpPr>
          <p:spPr>
            <a:xfrm>
              <a:off x="3371675" y="2327575"/>
              <a:ext cx="28050" cy="26850"/>
            </a:xfrm>
            <a:custGeom>
              <a:rect b="b" l="l" r="r" t="t"/>
              <a:pathLst>
                <a:path extrusionOk="0" h="1074" w="1122">
                  <a:moveTo>
                    <a:pt x="556" y="231"/>
                  </a:moveTo>
                  <a:cubicBezTo>
                    <a:pt x="633" y="231"/>
                    <a:pt x="681" y="259"/>
                    <a:pt x="719" y="307"/>
                  </a:cubicBezTo>
                  <a:cubicBezTo>
                    <a:pt x="757" y="365"/>
                    <a:pt x="777" y="432"/>
                    <a:pt x="777" y="537"/>
                  </a:cubicBezTo>
                  <a:cubicBezTo>
                    <a:pt x="777" y="633"/>
                    <a:pt x="757" y="710"/>
                    <a:pt x="719" y="757"/>
                  </a:cubicBezTo>
                  <a:cubicBezTo>
                    <a:pt x="681" y="805"/>
                    <a:pt x="633" y="834"/>
                    <a:pt x="556" y="834"/>
                  </a:cubicBezTo>
                  <a:cubicBezTo>
                    <a:pt x="489" y="834"/>
                    <a:pt x="432" y="805"/>
                    <a:pt x="393" y="757"/>
                  </a:cubicBezTo>
                  <a:cubicBezTo>
                    <a:pt x="355" y="710"/>
                    <a:pt x="336" y="633"/>
                    <a:pt x="336" y="537"/>
                  </a:cubicBezTo>
                  <a:cubicBezTo>
                    <a:pt x="336" y="432"/>
                    <a:pt x="355" y="365"/>
                    <a:pt x="393" y="307"/>
                  </a:cubicBezTo>
                  <a:cubicBezTo>
                    <a:pt x="432" y="259"/>
                    <a:pt x="489" y="231"/>
                    <a:pt x="556" y="231"/>
                  </a:cubicBezTo>
                  <a:close/>
                  <a:moveTo>
                    <a:pt x="556" y="1"/>
                  </a:moveTo>
                  <a:cubicBezTo>
                    <a:pt x="384" y="1"/>
                    <a:pt x="240" y="48"/>
                    <a:pt x="144" y="144"/>
                  </a:cubicBezTo>
                  <a:cubicBezTo>
                    <a:pt x="48" y="231"/>
                    <a:pt x="1" y="365"/>
                    <a:pt x="1" y="537"/>
                  </a:cubicBezTo>
                  <a:cubicBezTo>
                    <a:pt x="1" y="700"/>
                    <a:pt x="48" y="834"/>
                    <a:pt x="144" y="930"/>
                  </a:cubicBezTo>
                  <a:cubicBezTo>
                    <a:pt x="240" y="1026"/>
                    <a:pt x="384" y="1074"/>
                    <a:pt x="556" y="1074"/>
                  </a:cubicBezTo>
                  <a:cubicBezTo>
                    <a:pt x="729" y="1074"/>
                    <a:pt x="872" y="1026"/>
                    <a:pt x="968" y="930"/>
                  </a:cubicBezTo>
                  <a:cubicBezTo>
                    <a:pt x="1064" y="834"/>
                    <a:pt x="1121" y="700"/>
                    <a:pt x="1121" y="537"/>
                  </a:cubicBezTo>
                  <a:cubicBezTo>
                    <a:pt x="1121" y="365"/>
                    <a:pt x="1064" y="231"/>
                    <a:pt x="968" y="144"/>
                  </a:cubicBezTo>
                  <a:cubicBezTo>
                    <a:pt x="872" y="48"/>
                    <a:pt x="729" y="1"/>
                    <a:pt x="55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7" name="Google Shape;657;g11fc49ee2e3_0_7"/>
            <p:cNvSpPr/>
            <p:nvPr/>
          </p:nvSpPr>
          <p:spPr>
            <a:xfrm>
              <a:off x="3403775" y="2327575"/>
              <a:ext cx="23025" cy="26850"/>
            </a:xfrm>
            <a:custGeom>
              <a:rect b="b" l="l" r="r" t="t"/>
              <a:pathLst>
                <a:path extrusionOk="0" h="1074" w="921">
                  <a:moveTo>
                    <a:pt x="451" y="1"/>
                  </a:moveTo>
                  <a:cubicBezTo>
                    <a:pt x="297" y="1"/>
                    <a:pt x="182" y="20"/>
                    <a:pt x="106" y="77"/>
                  </a:cubicBezTo>
                  <a:cubicBezTo>
                    <a:pt x="39" y="125"/>
                    <a:pt x="0" y="211"/>
                    <a:pt x="0" y="317"/>
                  </a:cubicBezTo>
                  <a:cubicBezTo>
                    <a:pt x="0" y="413"/>
                    <a:pt x="29" y="489"/>
                    <a:pt x="87" y="537"/>
                  </a:cubicBezTo>
                  <a:cubicBezTo>
                    <a:pt x="144" y="595"/>
                    <a:pt x="249" y="623"/>
                    <a:pt x="393" y="642"/>
                  </a:cubicBezTo>
                  <a:lnTo>
                    <a:pt x="451" y="652"/>
                  </a:lnTo>
                  <a:cubicBezTo>
                    <a:pt x="518" y="662"/>
                    <a:pt x="556" y="671"/>
                    <a:pt x="585" y="681"/>
                  </a:cubicBezTo>
                  <a:cubicBezTo>
                    <a:pt x="604" y="700"/>
                    <a:pt x="613" y="719"/>
                    <a:pt x="613" y="748"/>
                  </a:cubicBezTo>
                  <a:cubicBezTo>
                    <a:pt x="613" y="786"/>
                    <a:pt x="594" y="805"/>
                    <a:pt x="566" y="824"/>
                  </a:cubicBezTo>
                  <a:cubicBezTo>
                    <a:pt x="537" y="844"/>
                    <a:pt x="489" y="853"/>
                    <a:pt x="422" y="853"/>
                  </a:cubicBezTo>
                  <a:cubicBezTo>
                    <a:pt x="355" y="853"/>
                    <a:pt x="278" y="844"/>
                    <a:pt x="211" y="824"/>
                  </a:cubicBezTo>
                  <a:cubicBezTo>
                    <a:pt x="144" y="815"/>
                    <a:pt x="77" y="786"/>
                    <a:pt x="10" y="757"/>
                  </a:cubicBezTo>
                  <a:lnTo>
                    <a:pt x="10" y="1007"/>
                  </a:lnTo>
                  <a:cubicBezTo>
                    <a:pt x="87" y="1026"/>
                    <a:pt x="163" y="1045"/>
                    <a:pt x="230" y="1054"/>
                  </a:cubicBezTo>
                  <a:cubicBezTo>
                    <a:pt x="307" y="1064"/>
                    <a:pt x="374" y="1074"/>
                    <a:pt x="441" y="1074"/>
                  </a:cubicBezTo>
                  <a:cubicBezTo>
                    <a:pt x="604" y="1074"/>
                    <a:pt x="719" y="1045"/>
                    <a:pt x="805" y="987"/>
                  </a:cubicBezTo>
                  <a:cubicBezTo>
                    <a:pt x="882" y="930"/>
                    <a:pt x="920" y="853"/>
                    <a:pt x="920" y="738"/>
                  </a:cubicBezTo>
                  <a:cubicBezTo>
                    <a:pt x="920" y="642"/>
                    <a:pt x="891" y="566"/>
                    <a:pt x="834" y="518"/>
                  </a:cubicBezTo>
                  <a:cubicBezTo>
                    <a:pt x="776" y="460"/>
                    <a:pt x="671" y="432"/>
                    <a:pt x="498" y="413"/>
                  </a:cubicBezTo>
                  <a:lnTo>
                    <a:pt x="441" y="403"/>
                  </a:lnTo>
                  <a:cubicBezTo>
                    <a:pt x="384" y="393"/>
                    <a:pt x="345" y="384"/>
                    <a:pt x="316" y="374"/>
                  </a:cubicBezTo>
                  <a:cubicBezTo>
                    <a:pt x="297" y="355"/>
                    <a:pt x="288" y="336"/>
                    <a:pt x="288" y="307"/>
                  </a:cubicBezTo>
                  <a:cubicBezTo>
                    <a:pt x="288" y="278"/>
                    <a:pt x="297" y="250"/>
                    <a:pt x="326" y="240"/>
                  </a:cubicBezTo>
                  <a:cubicBezTo>
                    <a:pt x="364" y="221"/>
                    <a:pt x="403" y="211"/>
                    <a:pt x="470" y="211"/>
                  </a:cubicBezTo>
                  <a:cubicBezTo>
                    <a:pt x="527" y="211"/>
                    <a:pt x="585" y="221"/>
                    <a:pt x="652" y="240"/>
                  </a:cubicBezTo>
                  <a:cubicBezTo>
                    <a:pt x="719" y="250"/>
                    <a:pt x="786" y="269"/>
                    <a:pt x="853" y="307"/>
                  </a:cubicBezTo>
                  <a:lnTo>
                    <a:pt x="853" y="58"/>
                  </a:lnTo>
                  <a:cubicBezTo>
                    <a:pt x="776" y="39"/>
                    <a:pt x="709" y="20"/>
                    <a:pt x="642" y="10"/>
                  </a:cubicBezTo>
                  <a:cubicBezTo>
                    <a:pt x="575" y="1"/>
                    <a:pt x="508" y="1"/>
                    <a:pt x="45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g11fc49ee2e3_0_7"/>
            <p:cNvSpPr/>
            <p:nvPr/>
          </p:nvSpPr>
          <p:spPr>
            <a:xfrm>
              <a:off x="3242350" y="2447325"/>
              <a:ext cx="29725" cy="35250"/>
            </a:xfrm>
            <a:custGeom>
              <a:rect b="b" l="l" r="r" t="t"/>
              <a:pathLst>
                <a:path extrusionOk="0" h="1410" w="1189">
                  <a:moveTo>
                    <a:pt x="680" y="1"/>
                  </a:moveTo>
                  <a:cubicBezTo>
                    <a:pt x="460" y="1"/>
                    <a:pt x="297" y="58"/>
                    <a:pt x="182" y="183"/>
                  </a:cubicBezTo>
                  <a:cubicBezTo>
                    <a:pt x="58" y="307"/>
                    <a:pt x="0" y="480"/>
                    <a:pt x="0" y="700"/>
                  </a:cubicBezTo>
                  <a:cubicBezTo>
                    <a:pt x="0" y="920"/>
                    <a:pt x="58" y="1093"/>
                    <a:pt x="182" y="1217"/>
                  </a:cubicBezTo>
                  <a:cubicBezTo>
                    <a:pt x="297" y="1342"/>
                    <a:pt x="460" y="1409"/>
                    <a:pt x="680" y="1409"/>
                  </a:cubicBezTo>
                  <a:cubicBezTo>
                    <a:pt x="776" y="1409"/>
                    <a:pt x="862" y="1390"/>
                    <a:pt x="949" y="1371"/>
                  </a:cubicBezTo>
                  <a:cubicBezTo>
                    <a:pt x="1035" y="1342"/>
                    <a:pt x="1111" y="1304"/>
                    <a:pt x="1188" y="1256"/>
                  </a:cubicBezTo>
                  <a:lnTo>
                    <a:pt x="1188" y="671"/>
                  </a:lnTo>
                  <a:lnTo>
                    <a:pt x="700" y="671"/>
                  </a:lnTo>
                  <a:lnTo>
                    <a:pt x="700" y="825"/>
                  </a:lnTo>
                  <a:lnTo>
                    <a:pt x="1006" y="825"/>
                  </a:lnTo>
                  <a:lnTo>
                    <a:pt x="1006" y="1189"/>
                  </a:lnTo>
                  <a:cubicBezTo>
                    <a:pt x="958" y="1208"/>
                    <a:pt x="920" y="1227"/>
                    <a:pt x="862" y="1237"/>
                  </a:cubicBezTo>
                  <a:cubicBezTo>
                    <a:pt x="815" y="1246"/>
                    <a:pt x="757" y="1256"/>
                    <a:pt x="690" y="1256"/>
                  </a:cubicBezTo>
                  <a:cubicBezTo>
                    <a:pt x="527" y="1256"/>
                    <a:pt x="403" y="1208"/>
                    <a:pt x="316" y="1112"/>
                  </a:cubicBezTo>
                  <a:cubicBezTo>
                    <a:pt x="230" y="1026"/>
                    <a:pt x="192" y="882"/>
                    <a:pt x="192" y="700"/>
                  </a:cubicBezTo>
                  <a:cubicBezTo>
                    <a:pt x="192" y="518"/>
                    <a:pt x="230" y="384"/>
                    <a:pt x="316" y="288"/>
                  </a:cubicBezTo>
                  <a:cubicBezTo>
                    <a:pt x="403" y="192"/>
                    <a:pt x="527" y="144"/>
                    <a:pt x="690" y="144"/>
                  </a:cubicBezTo>
                  <a:cubicBezTo>
                    <a:pt x="776" y="144"/>
                    <a:pt x="853" y="164"/>
                    <a:pt x="929" y="192"/>
                  </a:cubicBezTo>
                  <a:cubicBezTo>
                    <a:pt x="1006" y="221"/>
                    <a:pt x="1083" y="259"/>
                    <a:pt x="1150" y="317"/>
                  </a:cubicBezTo>
                  <a:lnTo>
                    <a:pt x="1150" y="125"/>
                  </a:lnTo>
                  <a:cubicBezTo>
                    <a:pt x="1083" y="87"/>
                    <a:pt x="1006" y="49"/>
                    <a:pt x="929" y="29"/>
                  </a:cubicBezTo>
                  <a:cubicBezTo>
                    <a:pt x="853" y="10"/>
                    <a:pt x="767" y="1"/>
                    <a:pt x="68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9" name="Google Shape;659;g11fc49ee2e3_0_7"/>
            <p:cNvSpPr/>
            <p:nvPr/>
          </p:nvSpPr>
          <p:spPr>
            <a:xfrm>
              <a:off x="3282575" y="2455725"/>
              <a:ext cx="15125" cy="26125"/>
            </a:xfrm>
            <a:custGeom>
              <a:rect b="b" l="l" r="r" t="t"/>
              <a:pathLst>
                <a:path extrusionOk="0" h="1045" w="605">
                  <a:moveTo>
                    <a:pt x="518" y="0"/>
                  </a:moveTo>
                  <a:cubicBezTo>
                    <a:pt x="432" y="0"/>
                    <a:pt x="365" y="19"/>
                    <a:pt x="307" y="48"/>
                  </a:cubicBezTo>
                  <a:cubicBezTo>
                    <a:pt x="250" y="77"/>
                    <a:pt x="211" y="125"/>
                    <a:pt x="173" y="182"/>
                  </a:cubicBezTo>
                  <a:lnTo>
                    <a:pt x="173" y="29"/>
                  </a:lnTo>
                  <a:lnTo>
                    <a:pt x="1" y="29"/>
                  </a:lnTo>
                  <a:lnTo>
                    <a:pt x="1" y="1044"/>
                  </a:lnTo>
                  <a:lnTo>
                    <a:pt x="173" y="1044"/>
                  </a:lnTo>
                  <a:lnTo>
                    <a:pt x="173" y="508"/>
                  </a:lnTo>
                  <a:cubicBezTo>
                    <a:pt x="173" y="393"/>
                    <a:pt x="202" y="307"/>
                    <a:pt x="250" y="240"/>
                  </a:cubicBezTo>
                  <a:cubicBezTo>
                    <a:pt x="298" y="182"/>
                    <a:pt x="374" y="153"/>
                    <a:pt x="470" y="153"/>
                  </a:cubicBezTo>
                  <a:lnTo>
                    <a:pt x="537" y="153"/>
                  </a:lnTo>
                  <a:cubicBezTo>
                    <a:pt x="566" y="163"/>
                    <a:pt x="585" y="172"/>
                    <a:pt x="604" y="182"/>
                  </a:cubicBezTo>
                  <a:lnTo>
                    <a:pt x="604" y="10"/>
                  </a:lnTo>
                  <a:cubicBezTo>
                    <a:pt x="585" y="10"/>
                    <a:pt x="566" y="0"/>
                    <a:pt x="55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0" name="Google Shape;660;g11fc49ee2e3_0_7"/>
            <p:cNvSpPr/>
            <p:nvPr/>
          </p:nvSpPr>
          <p:spPr>
            <a:xfrm>
              <a:off x="3301500" y="2456425"/>
              <a:ext cx="21350" cy="26150"/>
            </a:xfrm>
            <a:custGeom>
              <a:rect b="b" l="l" r="r" t="t"/>
              <a:pathLst>
                <a:path extrusionOk="0" h="1046" w="854">
                  <a:moveTo>
                    <a:pt x="1" y="1"/>
                  </a:moveTo>
                  <a:lnTo>
                    <a:pt x="1" y="614"/>
                  </a:lnTo>
                  <a:cubicBezTo>
                    <a:pt x="1" y="758"/>
                    <a:pt x="29" y="863"/>
                    <a:pt x="87" y="930"/>
                  </a:cubicBezTo>
                  <a:cubicBezTo>
                    <a:pt x="154" y="1007"/>
                    <a:pt x="240" y="1045"/>
                    <a:pt x="355" y="1045"/>
                  </a:cubicBezTo>
                  <a:cubicBezTo>
                    <a:pt x="432" y="1045"/>
                    <a:pt x="489" y="1026"/>
                    <a:pt x="547" y="997"/>
                  </a:cubicBezTo>
                  <a:cubicBezTo>
                    <a:pt x="595" y="968"/>
                    <a:pt x="642" y="920"/>
                    <a:pt x="690" y="863"/>
                  </a:cubicBezTo>
                  <a:lnTo>
                    <a:pt x="690" y="1016"/>
                  </a:lnTo>
                  <a:lnTo>
                    <a:pt x="853" y="1016"/>
                  </a:lnTo>
                  <a:lnTo>
                    <a:pt x="853" y="1"/>
                  </a:lnTo>
                  <a:lnTo>
                    <a:pt x="690" y="1"/>
                  </a:lnTo>
                  <a:lnTo>
                    <a:pt x="690" y="576"/>
                  </a:lnTo>
                  <a:cubicBezTo>
                    <a:pt x="690" y="671"/>
                    <a:pt x="662" y="748"/>
                    <a:pt x="604" y="806"/>
                  </a:cubicBezTo>
                  <a:cubicBezTo>
                    <a:pt x="556" y="863"/>
                    <a:pt x="480" y="901"/>
                    <a:pt x="393" y="901"/>
                  </a:cubicBezTo>
                  <a:cubicBezTo>
                    <a:pt x="317" y="901"/>
                    <a:pt x="259" y="873"/>
                    <a:pt x="221" y="825"/>
                  </a:cubicBezTo>
                  <a:cubicBezTo>
                    <a:pt x="183" y="777"/>
                    <a:pt x="163" y="700"/>
                    <a:pt x="163" y="604"/>
                  </a:cubicBezTo>
                  <a:lnTo>
                    <a:pt x="16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1" name="Google Shape;661;g11fc49ee2e3_0_7"/>
            <p:cNvSpPr/>
            <p:nvPr/>
          </p:nvSpPr>
          <p:spPr>
            <a:xfrm>
              <a:off x="3330950" y="2455725"/>
              <a:ext cx="22800" cy="35700"/>
            </a:xfrm>
            <a:custGeom>
              <a:rect b="b" l="l" r="r" t="t"/>
              <a:pathLst>
                <a:path extrusionOk="0" h="1428" w="912">
                  <a:moveTo>
                    <a:pt x="461" y="144"/>
                  </a:moveTo>
                  <a:cubicBezTo>
                    <a:pt x="547" y="144"/>
                    <a:pt x="614" y="172"/>
                    <a:pt x="662" y="249"/>
                  </a:cubicBezTo>
                  <a:cubicBezTo>
                    <a:pt x="719" y="316"/>
                    <a:pt x="739" y="412"/>
                    <a:pt x="739" y="537"/>
                  </a:cubicBezTo>
                  <a:cubicBezTo>
                    <a:pt x="739" y="661"/>
                    <a:pt x="719" y="757"/>
                    <a:pt x="662" y="824"/>
                  </a:cubicBezTo>
                  <a:cubicBezTo>
                    <a:pt x="614" y="891"/>
                    <a:pt x="547" y="929"/>
                    <a:pt x="461" y="929"/>
                  </a:cubicBezTo>
                  <a:cubicBezTo>
                    <a:pt x="365" y="929"/>
                    <a:pt x="298" y="891"/>
                    <a:pt x="250" y="824"/>
                  </a:cubicBezTo>
                  <a:cubicBezTo>
                    <a:pt x="193" y="757"/>
                    <a:pt x="173" y="661"/>
                    <a:pt x="173" y="537"/>
                  </a:cubicBezTo>
                  <a:cubicBezTo>
                    <a:pt x="173" y="412"/>
                    <a:pt x="193" y="316"/>
                    <a:pt x="250" y="249"/>
                  </a:cubicBezTo>
                  <a:cubicBezTo>
                    <a:pt x="298" y="172"/>
                    <a:pt x="365" y="144"/>
                    <a:pt x="461" y="144"/>
                  </a:cubicBezTo>
                  <a:close/>
                  <a:moveTo>
                    <a:pt x="499" y="0"/>
                  </a:moveTo>
                  <a:cubicBezTo>
                    <a:pt x="422" y="0"/>
                    <a:pt x="355" y="19"/>
                    <a:pt x="307" y="48"/>
                  </a:cubicBezTo>
                  <a:cubicBezTo>
                    <a:pt x="250" y="77"/>
                    <a:pt x="212" y="115"/>
                    <a:pt x="173" y="182"/>
                  </a:cubicBezTo>
                  <a:lnTo>
                    <a:pt x="173" y="29"/>
                  </a:lnTo>
                  <a:lnTo>
                    <a:pt x="1" y="29"/>
                  </a:lnTo>
                  <a:lnTo>
                    <a:pt x="1" y="1428"/>
                  </a:lnTo>
                  <a:lnTo>
                    <a:pt x="173" y="1428"/>
                  </a:lnTo>
                  <a:lnTo>
                    <a:pt x="173" y="891"/>
                  </a:lnTo>
                  <a:cubicBezTo>
                    <a:pt x="212" y="948"/>
                    <a:pt x="250" y="996"/>
                    <a:pt x="307" y="1025"/>
                  </a:cubicBezTo>
                  <a:cubicBezTo>
                    <a:pt x="355" y="1054"/>
                    <a:pt x="422" y="1073"/>
                    <a:pt x="499" y="1073"/>
                  </a:cubicBezTo>
                  <a:cubicBezTo>
                    <a:pt x="624" y="1073"/>
                    <a:pt x="719" y="1025"/>
                    <a:pt x="796" y="920"/>
                  </a:cubicBezTo>
                  <a:cubicBezTo>
                    <a:pt x="873" y="824"/>
                    <a:pt x="911" y="699"/>
                    <a:pt x="911" y="537"/>
                  </a:cubicBezTo>
                  <a:cubicBezTo>
                    <a:pt x="911" y="374"/>
                    <a:pt x="873" y="249"/>
                    <a:pt x="796" y="144"/>
                  </a:cubicBezTo>
                  <a:cubicBezTo>
                    <a:pt x="719" y="48"/>
                    <a:pt x="624" y="0"/>
                    <a:pt x="49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2" name="Google Shape;662;g11fc49ee2e3_0_7"/>
            <p:cNvSpPr/>
            <p:nvPr/>
          </p:nvSpPr>
          <p:spPr>
            <a:xfrm>
              <a:off x="3361375" y="2455725"/>
              <a:ext cx="23500" cy="26850"/>
            </a:xfrm>
            <a:custGeom>
              <a:rect b="b" l="l" r="r" t="t"/>
              <a:pathLst>
                <a:path extrusionOk="0" h="1074" w="940">
                  <a:moveTo>
                    <a:pt x="470" y="144"/>
                  </a:moveTo>
                  <a:cubicBezTo>
                    <a:pt x="566" y="144"/>
                    <a:pt x="633" y="172"/>
                    <a:pt x="681" y="249"/>
                  </a:cubicBezTo>
                  <a:cubicBezTo>
                    <a:pt x="738" y="316"/>
                    <a:pt x="767" y="412"/>
                    <a:pt x="767" y="537"/>
                  </a:cubicBezTo>
                  <a:cubicBezTo>
                    <a:pt x="767" y="661"/>
                    <a:pt x="738" y="757"/>
                    <a:pt x="681" y="824"/>
                  </a:cubicBezTo>
                  <a:cubicBezTo>
                    <a:pt x="633" y="891"/>
                    <a:pt x="566" y="929"/>
                    <a:pt x="470" y="929"/>
                  </a:cubicBezTo>
                  <a:cubicBezTo>
                    <a:pt x="384" y="929"/>
                    <a:pt x="307" y="891"/>
                    <a:pt x="259" y="824"/>
                  </a:cubicBezTo>
                  <a:cubicBezTo>
                    <a:pt x="211" y="757"/>
                    <a:pt x="183" y="661"/>
                    <a:pt x="183" y="537"/>
                  </a:cubicBezTo>
                  <a:cubicBezTo>
                    <a:pt x="183" y="412"/>
                    <a:pt x="211" y="316"/>
                    <a:pt x="259" y="249"/>
                  </a:cubicBezTo>
                  <a:cubicBezTo>
                    <a:pt x="307" y="172"/>
                    <a:pt x="384" y="144"/>
                    <a:pt x="470" y="144"/>
                  </a:cubicBezTo>
                  <a:close/>
                  <a:moveTo>
                    <a:pt x="470" y="0"/>
                  </a:moveTo>
                  <a:cubicBezTo>
                    <a:pt x="326" y="0"/>
                    <a:pt x="211" y="48"/>
                    <a:pt x="125" y="144"/>
                  </a:cubicBezTo>
                  <a:cubicBezTo>
                    <a:pt x="49" y="240"/>
                    <a:pt x="1" y="364"/>
                    <a:pt x="1" y="537"/>
                  </a:cubicBezTo>
                  <a:cubicBezTo>
                    <a:pt x="1" y="699"/>
                    <a:pt x="49" y="834"/>
                    <a:pt x="125" y="929"/>
                  </a:cubicBezTo>
                  <a:cubicBezTo>
                    <a:pt x="211" y="1025"/>
                    <a:pt x="326" y="1073"/>
                    <a:pt x="470" y="1073"/>
                  </a:cubicBezTo>
                  <a:cubicBezTo>
                    <a:pt x="614" y="1073"/>
                    <a:pt x="729" y="1025"/>
                    <a:pt x="815" y="929"/>
                  </a:cubicBezTo>
                  <a:cubicBezTo>
                    <a:pt x="901" y="834"/>
                    <a:pt x="939" y="699"/>
                    <a:pt x="939" y="537"/>
                  </a:cubicBezTo>
                  <a:cubicBezTo>
                    <a:pt x="939" y="364"/>
                    <a:pt x="901" y="240"/>
                    <a:pt x="815" y="144"/>
                  </a:cubicBezTo>
                  <a:cubicBezTo>
                    <a:pt x="729" y="48"/>
                    <a:pt x="614" y="0"/>
                    <a:pt x="470"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3" name="Google Shape;663;g11fc49ee2e3_0_7"/>
            <p:cNvSpPr/>
            <p:nvPr/>
          </p:nvSpPr>
          <p:spPr>
            <a:xfrm>
              <a:off x="3394900" y="2447800"/>
              <a:ext cx="4825" cy="34050"/>
            </a:xfrm>
            <a:custGeom>
              <a:rect b="b" l="l" r="r" t="t"/>
              <a:pathLst>
                <a:path extrusionOk="0" h="1362" w="193">
                  <a:moveTo>
                    <a:pt x="1" y="1"/>
                  </a:moveTo>
                  <a:lnTo>
                    <a:pt x="1" y="1361"/>
                  </a:lnTo>
                  <a:lnTo>
                    <a:pt x="192" y="1361"/>
                  </a:ln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4" name="Google Shape;664;g11fc49ee2e3_0_7"/>
            <p:cNvSpPr/>
            <p:nvPr/>
          </p:nvSpPr>
          <p:spPr>
            <a:xfrm>
              <a:off x="3409525" y="2447800"/>
              <a:ext cx="28750" cy="34050"/>
            </a:xfrm>
            <a:custGeom>
              <a:rect b="b" l="l" r="r" t="t"/>
              <a:pathLst>
                <a:path extrusionOk="0" h="1362" w="1150">
                  <a:moveTo>
                    <a:pt x="412" y="154"/>
                  </a:moveTo>
                  <a:cubicBezTo>
                    <a:pt x="594" y="154"/>
                    <a:pt x="738" y="192"/>
                    <a:pt x="824" y="279"/>
                  </a:cubicBezTo>
                  <a:cubicBezTo>
                    <a:pt x="910" y="365"/>
                    <a:pt x="949" y="499"/>
                    <a:pt x="949" y="681"/>
                  </a:cubicBezTo>
                  <a:cubicBezTo>
                    <a:pt x="949" y="863"/>
                    <a:pt x="910" y="997"/>
                    <a:pt x="824" y="1083"/>
                  </a:cubicBezTo>
                  <a:cubicBezTo>
                    <a:pt x="738" y="1170"/>
                    <a:pt x="594" y="1208"/>
                    <a:pt x="412" y="1208"/>
                  </a:cubicBezTo>
                  <a:lnTo>
                    <a:pt x="192" y="1208"/>
                  </a:lnTo>
                  <a:lnTo>
                    <a:pt x="192" y="154"/>
                  </a:lnTo>
                  <a:close/>
                  <a:moveTo>
                    <a:pt x="0" y="1"/>
                  </a:moveTo>
                  <a:lnTo>
                    <a:pt x="0" y="1361"/>
                  </a:lnTo>
                  <a:lnTo>
                    <a:pt x="383" y="1361"/>
                  </a:lnTo>
                  <a:cubicBezTo>
                    <a:pt x="642" y="1361"/>
                    <a:pt x="834" y="1304"/>
                    <a:pt x="958" y="1198"/>
                  </a:cubicBezTo>
                  <a:cubicBezTo>
                    <a:pt x="1083" y="1083"/>
                    <a:pt x="1150" y="911"/>
                    <a:pt x="1150" y="681"/>
                  </a:cubicBezTo>
                  <a:cubicBezTo>
                    <a:pt x="1150" y="451"/>
                    <a:pt x="1083" y="279"/>
                    <a:pt x="958" y="164"/>
                  </a:cubicBezTo>
                  <a:cubicBezTo>
                    <a:pt x="843" y="58"/>
                    <a:pt x="642" y="1"/>
                    <a:pt x="38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5" name="Google Shape;665;g11fc49ee2e3_0_7"/>
            <p:cNvSpPr/>
            <p:nvPr/>
          </p:nvSpPr>
          <p:spPr>
            <a:xfrm>
              <a:off x="3457175" y="2447800"/>
              <a:ext cx="4575" cy="34050"/>
            </a:xfrm>
            <a:custGeom>
              <a:rect b="b" l="l" r="r" t="t"/>
              <a:pathLst>
                <a:path extrusionOk="0" h="1362" w="183">
                  <a:moveTo>
                    <a:pt x="1" y="1"/>
                  </a:moveTo>
                  <a:lnTo>
                    <a:pt x="1" y="1361"/>
                  </a:lnTo>
                  <a:lnTo>
                    <a:pt x="183" y="1361"/>
                  </a:lnTo>
                  <a:lnTo>
                    <a:pt x="18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6" name="Google Shape;666;g11fc49ee2e3_0_7"/>
            <p:cNvSpPr/>
            <p:nvPr/>
          </p:nvSpPr>
          <p:spPr>
            <a:xfrm>
              <a:off x="3471800" y="2447800"/>
              <a:ext cx="25650" cy="34050"/>
            </a:xfrm>
            <a:custGeom>
              <a:rect b="b" l="l" r="r" t="t"/>
              <a:pathLst>
                <a:path extrusionOk="0" h="1362" w="1026">
                  <a:moveTo>
                    <a:pt x="0" y="1"/>
                  </a:moveTo>
                  <a:lnTo>
                    <a:pt x="0" y="1361"/>
                  </a:lnTo>
                  <a:lnTo>
                    <a:pt x="173" y="1361"/>
                  </a:lnTo>
                  <a:lnTo>
                    <a:pt x="173" y="221"/>
                  </a:lnTo>
                  <a:lnTo>
                    <a:pt x="776" y="1361"/>
                  </a:lnTo>
                  <a:lnTo>
                    <a:pt x="1025" y="1361"/>
                  </a:lnTo>
                  <a:lnTo>
                    <a:pt x="1025" y="1"/>
                  </a:lnTo>
                  <a:lnTo>
                    <a:pt x="853" y="1"/>
                  </a:lnTo>
                  <a:lnTo>
                    <a:pt x="853" y="1141"/>
                  </a:lnTo>
                  <a:lnTo>
                    <a:pt x="24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7" name="Google Shape;667;g11fc49ee2e3_0_7"/>
            <p:cNvSpPr/>
            <p:nvPr/>
          </p:nvSpPr>
          <p:spPr>
            <a:xfrm>
              <a:off x="3506525" y="2447800"/>
              <a:ext cx="28750" cy="34050"/>
            </a:xfrm>
            <a:custGeom>
              <a:rect b="b" l="l" r="r" t="t"/>
              <a:pathLst>
                <a:path extrusionOk="0" h="1362" w="1150">
                  <a:moveTo>
                    <a:pt x="0" y="1"/>
                  </a:moveTo>
                  <a:lnTo>
                    <a:pt x="0" y="154"/>
                  </a:lnTo>
                  <a:lnTo>
                    <a:pt x="489" y="154"/>
                  </a:lnTo>
                  <a:lnTo>
                    <a:pt x="489" y="1361"/>
                  </a:lnTo>
                  <a:lnTo>
                    <a:pt x="671" y="1361"/>
                  </a:lnTo>
                  <a:lnTo>
                    <a:pt x="671" y="154"/>
                  </a:lnTo>
                  <a:lnTo>
                    <a:pt x="1150" y="154"/>
                  </a:lnTo>
                  <a:lnTo>
                    <a:pt x="115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8" name="Google Shape;668;g11fc49ee2e3_0_7"/>
            <p:cNvSpPr/>
            <p:nvPr/>
          </p:nvSpPr>
          <p:spPr>
            <a:xfrm>
              <a:off x="3239950" y="2529950"/>
              <a:ext cx="22775" cy="24950"/>
            </a:xfrm>
            <a:custGeom>
              <a:rect b="b" l="l" r="r" t="t"/>
              <a:pathLst>
                <a:path extrusionOk="0" h="998" w="911">
                  <a:moveTo>
                    <a:pt x="460" y="135"/>
                  </a:moveTo>
                  <a:lnTo>
                    <a:pt x="642" y="624"/>
                  </a:lnTo>
                  <a:lnTo>
                    <a:pt x="278" y="624"/>
                  </a:lnTo>
                  <a:lnTo>
                    <a:pt x="460" y="135"/>
                  </a:lnTo>
                  <a:close/>
                  <a:moveTo>
                    <a:pt x="384" y="1"/>
                  </a:moveTo>
                  <a:lnTo>
                    <a:pt x="0" y="997"/>
                  </a:lnTo>
                  <a:lnTo>
                    <a:pt x="144" y="997"/>
                  </a:lnTo>
                  <a:lnTo>
                    <a:pt x="230" y="739"/>
                  </a:lnTo>
                  <a:lnTo>
                    <a:pt x="681" y="739"/>
                  </a:lnTo>
                  <a:lnTo>
                    <a:pt x="776" y="997"/>
                  </a:lnTo>
                  <a:lnTo>
                    <a:pt x="911" y="997"/>
                  </a:lnTo>
                  <a:lnTo>
                    <a:pt x="53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9" name="Google Shape;669;g11fc49ee2e3_0_7"/>
            <p:cNvSpPr/>
            <p:nvPr/>
          </p:nvSpPr>
          <p:spPr>
            <a:xfrm>
              <a:off x="3268450" y="2535700"/>
              <a:ext cx="11050" cy="19200"/>
            </a:xfrm>
            <a:custGeom>
              <a:rect b="b" l="l" r="r" t="t"/>
              <a:pathLst>
                <a:path extrusionOk="0" h="768" w="442">
                  <a:moveTo>
                    <a:pt x="384" y="1"/>
                  </a:moveTo>
                  <a:cubicBezTo>
                    <a:pt x="317" y="1"/>
                    <a:pt x="269" y="10"/>
                    <a:pt x="230" y="30"/>
                  </a:cubicBezTo>
                  <a:cubicBezTo>
                    <a:pt x="192" y="58"/>
                    <a:pt x="154" y="87"/>
                    <a:pt x="125" y="135"/>
                  </a:cubicBezTo>
                  <a:lnTo>
                    <a:pt x="125" y="20"/>
                  </a:lnTo>
                  <a:lnTo>
                    <a:pt x="0" y="20"/>
                  </a:lnTo>
                  <a:lnTo>
                    <a:pt x="0" y="767"/>
                  </a:lnTo>
                  <a:lnTo>
                    <a:pt x="125" y="767"/>
                  </a:lnTo>
                  <a:lnTo>
                    <a:pt x="125" y="374"/>
                  </a:lnTo>
                  <a:cubicBezTo>
                    <a:pt x="125" y="288"/>
                    <a:pt x="144" y="221"/>
                    <a:pt x="182" y="173"/>
                  </a:cubicBezTo>
                  <a:cubicBezTo>
                    <a:pt x="221" y="135"/>
                    <a:pt x="278" y="106"/>
                    <a:pt x="345" y="106"/>
                  </a:cubicBezTo>
                  <a:cubicBezTo>
                    <a:pt x="364" y="106"/>
                    <a:pt x="384" y="116"/>
                    <a:pt x="393" y="116"/>
                  </a:cubicBezTo>
                  <a:cubicBezTo>
                    <a:pt x="412" y="116"/>
                    <a:pt x="432" y="125"/>
                    <a:pt x="441" y="135"/>
                  </a:cubicBezTo>
                  <a:lnTo>
                    <a:pt x="441" y="10"/>
                  </a:lnTo>
                  <a:cubicBezTo>
                    <a:pt x="432" y="1"/>
                    <a:pt x="422" y="1"/>
                    <a:pt x="40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0" name="Google Shape;670;g11fc49ee2e3_0_7"/>
            <p:cNvSpPr/>
            <p:nvPr/>
          </p:nvSpPr>
          <p:spPr>
            <a:xfrm>
              <a:off x="3281150" y="2535700"/>
              <a:ext cx="14625" cy="19675"/>
            </a:xfrm>
            <a:custGeom>
              <a:rect b="b" l="l" r="r" t="t"/>
              <a:pathLst>
                <a:path extrusionOk="0" h="787" w="585">
                  <a:moveTo>
                    <a:pt x="374" y="1"/>
                  </a:moveTo>
                  <a:cubicBezTo>
                    <a:pt x="259" y="1"/>
                    <a:pt x="163" y="39"/>
                    <a:pt x="96" y="106"/>
                  </a:cubicBezTo>
                  <a:cubicBezTo>
                    <a:pt x="29" y="173"/>
                    <a:pt x="0" y="269"/>
                    <a:pt x="0" y="394"/>
                  </a:cubicBezTo>
                  <a:cubicBezTo>
                    <a:pt x="0" y="509"/>
                    <a:pt x="29" y="604"/>
                    <a:pt x="96" y="681"/>
                  </a:cubicBezTo>
                  <a:cubicBezTo>
                    <a:pt x="163" y="748"/>
                    <a:pt x="249" y="786"/>
                    <a:pt x="364" y="786"/>
                  </a:cubicBezTo>
                  <a:cubicBezTo>
                    <a:pt x="412" y="786"/>
                    <a:pt x="450" y="777"/>
                    <a:pt x="479" y="767"/>
                  </a:cubicBezTo>
                  <a:cubicBezTo>
                    <a:pt x="518" y="767"/>
                    <a:pt x="556" y="748"/>
                    <a:pt x="585" y="739"/>
                  </a:cubicBezTo>
                  <a:lnTo>
                    <a:pt x="585" y="624"/>
                  </a:lnTo>
                  <a:cubicBezTo>
                    <a:pt x="556" y="643"/>
                    <a:pt x="518" y="652"/>
                    <a:pt x="489" y="662"/>
                  </a:cubicBezTo>
                  <a:cubicBezTo>
                    <a:pt x="450" y="671"/>
                    <a:pt x="412" y="681"/>
                    <a:pt x="383" y="681"/>
                  </a:cubicBezTo>
                  <a:cubicBezTo>
                    <a:pt x="297" y="681"/>
                    <a:pt x="240" y="652"/>
                    <a:pt x="192" y="604"/>
                  </a:cubicBezTo>
                  <a:cubicBezTo>
                    <a:pt x="153" y="557"/>
                    <a:pt x="125" y="480"/>
                    <a:pt x="125" y="394"/>
                  </a:cubicBezTo>
                  <a:cubicBezTo>
                    <a:pt x="125" y="298"/>
                    <a:pt x="153" y="231"/>
                    <a:pt x="192" y="183"/>
                  </a:cubicBezTo>
                  <a:cubicBezTo>
                    <a:pt x="240" y="125"/>
                    <a:pt x="297" y="106"/>
                    <a:pt x="383" y="106"/>
                  </a:cubicBezTo>
                  <a:cubicBezTo>
                    <a:pt x="412" y="106"/>
                    <a:pt x="450" y="106"/>
                    <a:pt x="489" y="116"/>
                  </a:cubicBezTo>
                  <a:cubicBezTo>
                    <a:pt x="518" y="125"/>
                    <a:pt x="556" y="145"/>
                    <a:pt x="585" y="164"/>
                  </a:cubicBezTo>
                  <a:lnTo>
                    <a:pt x="585" y="49"/>
                  </a:lnTo>
                  <a:cubicBezTo>
                    <a:pt x="556" y="30"/>
                    <a:pt x="518" y="20"/>
                    <a:pt x="489" y="10"/>
                  </a:cubicBezTo>
                  <a:cubicBezTo>
                    <a:pt x="450" y="1"/>
                    <a:pt x="412" y="1"/>
                    <a:pt x="37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1" name="Google Shape;671;g11fc49ee2e3_0_7"/>
            <p:cNvSpPr/>
            <p:nvPr/>
          </p:nvSpPr>
          <p:spPr>
            <a:xfrm>
              <a:off x="3302950" y="2529000"/>
              <a:ext cx="15575" cy="25900"/>
            </a:xfrm>
            <a:custGeom>
              <a:rect b="b" l="l" r="r" t="t"/>
              <a:pathLst>
                <a:path extrusionOk="0" h="1036" w="623">
                  <a:moveTo>
                    <a:pt x="0" y="1"/>
                  </a:moveTo>
                  <a:lnTo>
                    <a:pt x="0" y="1035"/>
                  </a:lnTo>
                  <a:lnTo>
                    <a:pt x="125" y="1035"/>
                  </a:lnTo>
                  <a:lnTo>
                    <a:pt x="125" y="614"/>
                  </a:lnTo>
                  <a:cubicBezTo>
                    <a:pt x="125" y="537"/>
                    <a:pt x="144" y="480"/>
                    <a:pt x="182" y="441"/>
                  </a:cubicBezTo>
                  <a:cubicBezTo>
                    <a:pt x="220" y="393"/>
                    <a:pt x="278" y="374"/>
                    <a:pt x="335" y="374"/>
                  </a:cubicBezTo>
                  <a:cubicBezTo>
                    <a:pt x="393" y="374"/>
                    <a:pt x="431" y="393"/>
                    <a:pt x="460" y="432"/>
                  </a:cubicBezTo>
                  <a:cubicBezTo>
                    <a:pt x="489" y="460"/>
                    <a:pt x="508" y="518"/>
                    <a:pt x="508" y="585"/>
                  </a:cubicBezTo>
                  <a:lnTo>
                    <a:pt x="508" y="1035"/>
                  </a:lnTo>
                  <a:lnTo>
                    <a:pt x="623" y="1035"/>
                  </a:lnTo>
                  <a:lnTo>
                    <a:pt x="623" y="585"/>
                  </a:lnTo>
                  <a:cubicBezTo>
                    <a:pt x="623" y="480"/>
                    <a:pt x="604" y="403"/>
                    <a:pt x="565" y="346"/>
                  </a:cubicBezTo>
                  <a:cubicBezTo>
                    <a:pt x="517" y="298"/>
                    <a:pt x="450" y="269"/>
                    <a:pt x="364" y="269"/>
                  </a:cubicBezTo>
                  <a:cubicBezTo>
                    <a:pt x="316" y="269"/>
                    <a:pt x="268" y="278"/>
                    <a:pt x="230" y="298"/>
                  </a:cubicBezTo>
                  <a:cubicBezTo>
                    <a:pt x="192" y="326"/>
                    <a:pt x="153" y="355"/>
                    <a:pt x="125" y="403"/>
                  </a:cubicBezTo>
                  <a:lnTo>
                    <a:pt x="12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2" name="Google Shape;672;g11fc49ee2e3_0_7"/>
            <p:cNvSpPr/>
            <p:nvPr/>
          </p:nvSpPr>
          <p:spPr>
            <a:xfrm>
              <a:off x="3324975" y="2529000"/>
              <a:ext cx="3125" cy="25900"/>
            </a:xfrm>
            <a:custGeom>
              <a:rect b="b" l="l" r="r" t="t"/>
              <a:pathLst>
                <a:path extrusionOk="0" h="1036" w="125">
                  <a:moveTo>
                    <a:pt x="0" y="1"/>
                  </a:moveTo>
                  <a:lnTo>
                    <a:pt x="0" y="154"/>
                  </a:lnTo>
                  <a:lnTo>
                    <a:pt x="125" y="154"/>
                  </a:lnTo>
                  <a:lnTo>
                    <a:pt x="125" y="1"/>
                  </a:lnTo>
                  <a:close/>
                  <a:moveTo>
                    <a:pt x="0" y="288"/>
                  </a:moveTo>
                  <a:lnTo>
                    <a:pt x="0" y="1035"/>
                  </a:lnTo>
                  <a:lnTo>
                    <a:pt x="125" y="1035"/>
                  </a:lnTo>
                  <a:lnTo>
                    <a:pt x="125" y="288"/>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3" name="Google Shape;673;g11fc49ee2e3_0_7"/>
            <p:cNvSpPr/>
            <p:nvPr/>
          </p:nvSpPr>
          <p:spPr>
            <a:xfrm>
              <a:off x="3333350" y="2536200"/>
              <a:ext cx="18000" cy="18700"/>
            </a:xfrm>
            <a:custGeom>
              <a:rect b="b" l="l" r="r" t="t"/>
              <a:pathLst>
                <a:path extrusionOk="0" h="748" w="720">
                  <a:moveTo>
                    <a:pt x="1" y="0"/>
                  </a:moveTo>
                  <a:lnTo>
                    <a:pt x="279" y="747"/>
                  </a:lnTo>
                  <a:lnTo>
                    <a:pt x="441" y="747"/>
                  </a:lnTo>
                  <a:lnTo>
                    <a:pt x="719" y="0"/>
                  </a:lnTo>
                  <a:lnTo>
                    <a:pt x="595" y="0"/>
                  </a:lnTo>
                  <a:lnTo>
                    <a:pt x="355" y="623"/>
                  </a:lnTo>
                  <a:lnTo>
                    <a:pt x="12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4" name="Google Shape;674;g11fc49ee2e3_0_7"/>
            <p:cNvSpPr/>
            <p:nvPr/>
          </p:nvSpPr>
          <p:spPr>
            <a:xfrm>
              <a:off x="3352750" y="2535700"/>
              <a:ext cx="17275" cy="19675"/>
            </a:xfrm>
            <a:custGeom>
              <a:rect b="b" l="l" r="r" t="t"/>
              <a:pathLst>
                <a:path extrusionOk="0" h="787" w="691">
                  <a:moveTo>
                    <a:pt x="346" y="106"/>
                  </a:moveTo>
                  <a:cubicBezTo>
                    <a:pt x="413" y="106"/>
                    <a:pt x="461" y="135"/>
                    <a:pt x="499" y="183"/>
                  </a:cubicBezTo>
                  <a:cubicBezTo>
                    <a:pt x="537" y="231"/>
                    <a:pt x="556" y="307"/>
                    <a:pt x="556" y="394"/>
                  </a:cubicBezTo>
                  <a:cubicBezTo>
                    <a:pt x="556" y="480"/>
                    <a:pt x="537" y="547"/>
                    <a:pt x="499" y="604"/>
                  </a:cubicBezTo>
                  <a:cubicBezTo>
                    <a:pt x="461" y="652"/>
                    <a:pt x="413" y="681"/>
                    <a:pt x="346" y="681"/>
                  </a:cubicBezTo>
                  <a:cubicBezTo>
                    <a:pt x="279" y="681"/>
                    <a:pt x="231" y="652"/>
                    <a:pt x="192" y="604"/>
                  </a:cubicBezTo>
                  <a:cubicBezTo>
                    <a:pt x="154" y="547"/>
                    <a:pt x="135" y="480"/>
                    <a:pt x="135" y="394"/>
                  </a:cubicBezTo>
                  <a:cubicBezTo>
                    <a:pt x="135" y="307"/>
                    <a:pt x="154" y="231"/>
                    <a:pt x="192" y="183"/>
                  </a:cubicBezTo>
                  <a:cubicBezTo>
                    <a:pt x="231" y="125"/>
                    <a:pt x="279" y="106"/>
                    <a:pt x="346" y="106"/>
                  </a:cubicBezTo>
                  <a:close/>
                  <a:moveTo>
                    <a:pt x="346" y="1"/>
                  </a:moveTo>
                  <a:cubicBezTo>
                    <a:pt x="240" y="1"/>
                    <a:pt x="154" y="39"/>
                    <a:pt x="97" y="106"/>
                  </a:cubicBezTo>
                  <a:cubicBezTo>
                    <a:pt x="29" y="173"/>
                    <a:pt x="1" y="269"/>
                    <a:pt x="1" y="394"/>
                  </a:cubicBezTo>
                  <a:cubicBezTo>
                    <a:pt x="1" y="518"/>
                    <a:pt x="29" y="614"/>
                    <a:pt x="97" y="681"/>
                  </a:cubicBezTo>
                  <a:cubicBezTo>
                    <a:pt x="154" y="748"/>
                    <a:pt x="240" y="786"/>
                    <a:pt x="346" y="786"/>
                  </a:cubicBezTo>
                  <a:cubicBezTo>
                    <a:pt x="451" y="786"/>
                    <a:pt x="537" y="748"/>
                    <a:pt x="595" y="681"/>
                  </a:cubicBezTo>
                  <a:cubicBezTo>
                    <a:pt x="662" y="614"/>
                    <a:pt x="690" y="518"/>
                    <a:pt x="690" y="394"/>
                  </a:cubicBezTo>
                  <a:cubicBezTo>
                    <a:pt x="690" y="269"/>
                    <a:pt x="662" y="173"/>
                    <a:pt x="595" y="106"/>
                  </a:cubicBezTo>
                  <a:cubicBezTo>
                    <a:pt x="537" y="39"/>
                    <a:pt x="451" y="1"/>
                    <a:pt x="34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Google Shape;675;g11fc49ee2e3_0_7"/>
            <p:cNvSpPr/>
            <p:nvPr/>
          </p:nvSpPr>
          <p:spPr>
            <a:xfrm>
              <a:off x="3375750" y="2535700"/>
              <a:ext cx="14400" cy="19675"/>
            </a:xfrm>
            <a:custGeom>
              <a:rect b="b" l="l" r="r" t="t"/>
              <a:pathLst>
                <a:path extrusionOk="0" h="787" w="576">
                  <a:moveTo>
                    <a:pt x="297" y="1"/>
                  </a:moveTo>
                  <a:cubicBezTo>
                    <a:pt x="202" y="1"/>
                    <a:pt x="135" y="20"/>
                    <a:pt x="87" y="58"/>
                  </a:cubicBezTo>
                  <a:cubicBezTo>
                    <a:pt x="39" y="97"/>
                    <a:pt x="10" y="154"/>
                    <a:pt x="10" y="221"/>
                  </a:cubicBezTo>
                  <a:cubicBezTo>
                    <a:pt x="10" y="279"/>
                    <a:pt x="29" y="327"/>
                    <a:pt x="58" y="355"/>
                  </a:cubicBezTo>
                  <a:cubicBezTo>
                    <a:pt x="96" y="394"/>
                    <a:pt x="144" y="413"/>
                    <a:pt x="221" y="432"/>
                  </a:cubicBezTo>
                  <a:lnTo>
                    <a:pt x="269" y="442"/>
                  </a:lnTo>
                  <a:cubicBezTo>
                    <a:pt x="345" y="461"/>
                    <a:pt x="393" y="470"/>
                    <a:pt x="412" y="489"/>
                  </a:cubicBezTo>
                  <a:cubicBezTo>
                    <a:pt x="441" y="509"/>
                    <a:pt x="451" y="537"/>
                    <a:pt x="451" y="566"/>
                  </a:cubicBezTo>
                  <a:cubicBezTo>
                    <a:pt x="451" y="604"/>
                    <a:pt x="432" y="633"/>
                    <a:pt x="403" y="652"/>
                  </a:cubicBezTo>
                  <a:cubicBezTo>
                    <a:pt x="374" y="671"/>
                    <a:pt x="326" y="681"/>
                    <a:pt x="269" y="681"/>
                  </a:cubicBezTo>
                  <a:cubicBezTo>
                    <a:pt x="221" y="681"/>
                    <a:pt x="182" y="671"/>
                    <a:pt x="135" y="662"/>
                  </a:cubicBezTo>
                  <a:cubicBezTo>
                    <a:pt x="96" y="652"/>
                    <a:pt x="48" y="633"/>
                    <a:pt x="0" y="614"/>
                  </a:cubicBezTo>
                  <a:lnTo>
                    <a:pt x="0" y="739"/>
                  </a:lnTo>
                  <a:cubicBezTo>
                    <a:pt x="48" y="748"/>
                    <a:pt x="96" y="767"/>
                    <a:pt x="144" y="767"/>
                  </a:cubicBezTo>
                  <a:cubicBezTo>
                    <a:pt x="182" y="777"/>
                    <a:pt x="230" y="786"/>
                    <a:pt x="269" y="786"/>
                  </a:cubicBezTo>
                  <a:cubicBezTo>
                    <a:pt x="364" y="786"/>
                    <a:pt x="441" y="767"/>
                    <a:pt x="489" y="719"/>
                  </a:cubicBezTo>
                  <a:cubicBezTo>
                    <a:pt x="546" y="681"/>
                    <a:pt x="575" y="624"/>
                    <a:pt x="575" y="557"/>
                  </a:cubicBezTo>
                  <a:cubicBezTo>
                    <a:pt x="575" y="499"/>
                    <a:pt x="556" y="451"/>
                    <a:pt x="518" y="413"/>
                  </a:cubicBezTo>
                  <a:cubicBezTo>
                    <a:pt x="479" y="384"/>
                    <a:pt x="422" y="355"/>
                    <a:pt x="336" y="336"/>
                  </a:cubicBezTo>
                  <a:lnTo>
                    <a:pt x="288" y="327"/>
                  </a:lnTo>
                  <a:cubicBezTo>
                    <a:pt x="230" y="317"/>
                    <a:pt x="182" y="298"/>
                    <a:pt x="163" y="279"/>
                  </a:cubicBezTo>
                  <a:cubicBezTo>
                    <a:pt x="135" y="269"/>
                    <a:pt x="125" y="240"/>
                    <a:pt x="125" y="212"/>
                  </a:cubicBezTo>
                  <a:cubicBezTo>
                    <a:pt x="125" y="173"/>
                    <a:pt x="144" y="154"/>
                    <a:pt x="173" y="135"/>
                  </a:cubicBezTo>
                  <a:cubicBezTo>
                    <a:pt x="202" y="116"/>
                    <a:pt x="250" y="106"/>
                    <a:pt x="307" y="106"/>
                  </a:cubicBezTo>
                  <a:cubicBezTo>
                    <a:pt x="355" y="106"/>
                    <a:pt x="393" y="106"/>
                    <a:pt x="422" y="116"/>
                  </a:cubicBezTo>
                  <a:cubicBezTo>
                    <a:pt x="460" y="125"/>
                    <a:pt x="499" y="135"/>
                    <a:pt x="537" y="154"/>
                  </a:cubicBezTo>
                  <a:lnTo>
                    <a:pt x="537" y="39"/>
                  </a:lnTo>
                  <a:cubicBezTo>
                    <a:pt x="499" y="30"/>
                    <a:pt x="460" y="20"/>
                    <a:pt x="422" y="10"/>
                  </a:cubicBezTo>
                  <a:cubicBezTo>
                    <a:pt x="384" y="1"/>
                    <a:pt x="345" y="1"/>
                    <a:pt x="29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6" name="Google Shape;676;g11fc49ee2e3_0_7"/>
            <p:cNvSpPr/>
            <p:nvPr/>
          </p:nvSpPr>
          <p:spPr>
            <a:xfrm>
              <a:off x="3396350" y="2537150"/>
              <a:ext cx="3375" cy="17750"/>
            </a:xfrm>
            <a:custGeom>
              <a:rect b="b" l="l" r="r" t="t"/>
              <a:pathLst>
                <a:path extrusionOk="0" h="710" w="135">
                  <a:moveTo>
                    <a:pt x="0" y="0"/>
                  </a:moveTo>
                  <a:lnTo>
                    <a:pt x="0" y="173"/>
                  </a:lnTo>
                  <a:lnTo>
                    <a:pt x="134" y="173"/>
                  </a:lnTo>
                  <a:lnTo>
                    <a:pt x="134" y="0"/>
                  </a:lnTo>
                  <a:close/>
                  <a:moveTo>
                    <a:pt x="0" y="537"/>
                  </a:moveTo>
                  <a:lnTo>
                    <a:pt x="0" y="709"/>
                  </a:lnTo>
                  <a:lnTo>
                    <a:pt x="134" y="709"/>
                  </a:lnTo>
                  <a:lnTo>
                    <a:pt x="134" y="537"/>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7" name="Google Shape;677;g11fc49ee2e3_0_7"/>
            <p:cNvSpPr/>
            <p:nvPr/>
          </p:nvSpPr>
          <p:spPr>
            <a:xfrm>
              <a:off x="3404500" y="2529000"/>
              <a:ext cx="2900" cy="25900"/>
            </a:xfrm>
            <a:custGeom>
              <a:rect b="b" l="l" r="r" t="t"/>
              <a:pathLst>
                <a:path extrusionOk="0" h="1036" w="116">
                  <a:moveTo>
                    <a:pt x="0" y="1"/>
                  </a:moveTo>
                  <a:lnTo>
                    <a:pt x="0" y="154"/>
                  </a:lnTo>
                  <a:lnTo>
                    <a:pt x="115" y="154"/>
                  </a:lnTo>
                  <a:lnTo>
                    <a:pt x="115" y="1"/>
                  </a:lnTo>
                  <a:close/>
                  <a:moveTo>
                    <a:pt x="0" y="288"/>
                  </a:moveTo>
                  <a:lnTo>
                    <a:pt x="0" y="1035"/>
                  </a:lnTo>
                  <a:lnTo>
                    <a:pt x="115" y="1035"/>
                  </a:lnTo>
                  <a:lnTo>
                    <a:pt x="115" y="288"/>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8" name="Google Shape;678;g11fc49ee2e3_0_7"/>
            <p:cNvSpPr/>
            <p:nvPr/>
          </p:nvSpPr>
          <p:spPr>
            <a:xfrm>
              <a:off x="3413600" y="2529000"/>
              <a:ext cx="16775" cy="26375"/>
            </a:xfrm>
            <a:custGeom>
              <a:rect b="b" l="l" r="r" t="t"/>
              <a:pathLst>
                <a:path extrusionOk="0" h="1055" w="671">
                  <a:moveTo>
                    <a:pt x="335" y="374"/>
                  </a:moveTo>
                  <a:cubicBezTo>
                    <a:pt x="402" y="374"/>
                    <a:pt x="450" y="393"/>
                    <a:pt x="489" y="451"/>
                  </a:cubicBezTo>
                  <a:cubicBezTo>
                    <a:pt x="527" y="499"/>
                    <a:pt x="546" y="566"/>
                    <a:pt x="546" y="662"/>
                  </a:cubicBezTo>
                  <a:cubicBezTo>
                    <a:pt x="546" y="748"/>
                    <a:pt x="527" y="825"/>
                    <a:pt x="489" y="872"/>
                  </a:cubicBezTo>
                  <a:cubicBezTo>
                    <a:pt x="450" y="920"/>
                    <a:pt x="402" y="949"/>
                    <a:pt x="335" y="949"/>
                  </a:cubicBezTo>
                  <a:cubicBezTo>
                    <a:pt x="268" y="949"/>
                    <a:pt x="220" y="920"/>
                    <a:pt x="182" y="872"/>
                  </a:cubicBezTo>
                  <a:cubicBezTo>
                    <a:pt x="144" y="825"/>
                    <a:pt x="125" y="748"/>
                    <a:pt x="125" y="662"/>
                  </a:cubicBezTo>
                  <a:cubicBezTo>
                    <a:pt x="125" y="566"/>
                    <a:pt x="144" y="499"/>
                    <a:pt x="182" y="451"/>
                  </a:cubicBezTo>
                  <a:cubicBezTo>
                    <a:pt x="220" y="393"/>
                    <a:pt x="268" y="374"/>
                    <a:pt x="335" y="374"/>
                  </a:cubicBezTo>
                  <a:close/>
                  <a:moveTo>
                    <a:pt x="546" y="1"/>
                  </a:moveTo>
                  <a:lnTo>
                    <a:pt x="546" y="403"/>
                  </a:lnTo>
                  <a:cubicBezTo>
                    <a:pt x="517" y="355"/>
                    <a:pt x="489" y="326"/>
                    <a:pt x="450" y="298"/>
                  </a:cubicBezTo>
                  <a:cubicBezTo>
                    <a:pt x="402" y="278"/>
                    <a:pt x="364" y="269"/>
                    <a:pt x="307" y="269"/>
                  </a:cubicBezTo>
                  <a:cubicBezTo>
                    <a:pt x="211" y="269"/>
                    <a:pt x="144" y="307"/>
                    <a:pt x="86" y="374"/>
                  </a:cubicBezTo>
                  <a:cubicBezTo>
                    <a:pt x="29" y="451"/>
                    <a:pt x="0" y="547"/>
                    <a:pt x="0" y="662"/>
                  </a:cubicBezTo>
                  <a:cubicBezTo>
                    <a:pt x="0" y="777"/>
                    <a:pt x="29" y="872"/>
                    <a:pt x="86" y="939"/>
                  </a:cubicBezTo>
                  <a:cubicBezTo>
                    <a:pt x="144" y="1016"/>
                    <a:pt x="211" y="1054"/>
                    <a:pt x="307" y="1054"/>
                  </a:cubicBezTo>
                  <a:cubicBezTo>
                    <a:pt x="364" y="1054"/>
                    <a:pt x="402" y="1045"/>
                    <a:pt x="450" y="1016"/>
                  </a:cubicBezTo>
                  <a:cubicBezTo>
                    <a:pt x="489" y="997"/>
                    <a:pt x="517" y="968"/>
                    <a:pt x="546" y="920"/>
                  </a:cubicBezTo>
                  <a:lnTo>
                    <a:pt x="546" y="1035"/>
                  </a:lnTo>
                  <a:lnTo>
                    <a:pt x="671" y="1035"/>
                  </a:lnTo>
                  <a:lnTo>
                    <a:pt x="67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9" name="Google Shape;679;g11fc49ee2e3_0_7"/>
            <p:cNvSpPr/>
            <p:nvPr/>
          </p:nvSpPr>
          <p:spPr>
            <a:xfrm>
              <a:off x="3435375" y="2529950"/>
              <a:ext cx="22800" cy="24950"/>
            </a:xfrm>
            <a:custGeom>
              <a:rect b="b" l="l" r="r" t="t"/>
              <a:pathLst>
                <a:path extrusionOk="0" h="998" w="912">
                  <a:moveTo>
                    <a:pt x="461" y="135"/>
                  </a:moveTo>
                  <a:lnTo>
                    <a:pt x="643" y="624"/>
                  </a:lnTo>
                  <a:lnTo>
                    <a:pt x="279" y="624"/>
                  </a:lnTo>
                  <a:lnTo>
                    <a:pt x="461" y="135"/>
                  </a:lnTo>
                  <a:close/>
                  <a:moveTo>
                    <a:pt x="384" y="1"/>
                  </a:moveTo>
                  <a:lnTo>
                    <a:pt x="1" y="997"/>
                  </a:lnTo>
                  <a:lnTo>
                    <a:pt x="145" y="997"/>
                  </a:lnTo>
                  <a:lnTo>
                    <a:pt x="240" y="739"/>
                  </a:lnTo>
                  <a:lnTo>
                    <a:pt x="681" y="739"/>
                  </a:lnTo>
                  <a:lnTo>
                    <a:pt x="777" y="997"/>
                  </a:lnTo>
                  <a:lnTo>
                    <a:pt x="911" y="997"/>
                  </a:lnTo>
                  <a:lnTo>
                    <a:pt x="53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0" name="Google Shape;680;g11fc49ee2e3_0_7"/>
            <p:cNvSpPr/>
            <p:nvPr/>
          </p:nvSpPr>
          <p:spPr>
            <a:xfrm>
              <a:off x="3464125" y="2535700"/>
              <a:ext cx="10800" cy="19200"/>
            </a:xfrm>
            <a:custGeom>
              <a:rect b="b" l="l" r="r" t="t"/>
              <a:pathLst>
                <a:path extrusionOk="0" h="768" w="432">
                  <a:moveTo>
                    <a:pt x="374" y="1"/>
                  </a:moveTo>
                  <a:cubicBezTo>
                    <a:pt x="317" y="1"/>
                    <a:pt x="259" y="10"/>
                    <a:pt x="221" y="30"/>
                  </a:cubicBezTo>
                  <a:cubicBezTo>
                    <a:pt x="183" y="58"/>
                    <a:pt x="144" y="87"/>
                    <a:pt x="125" y="135"/>
                  </a:cubicBezTo>
                  <a:lnTo>
                    <a:pt x="125" y="20"/>
                  </a:lnTo>
                  <a:lnTo>
                    <a:pt x="1" y="20"/>
                  </a:lnTo>
                  <a:lnTo>
                    <a:pt x="1" y="767"/>
                  </a:lnTo>
                  <a:lnTo>
                    <a:pt x="125" y="767"/>
                  </a:lnTo>
                  <a:lnTo>
                    <a:pt x="125" y="374"/>
                  </a:lnTo>
                  <a:cubicBezTo>
                    <a:pt x="125" y="288"/>
                    <a:pt x="135" y="221"/>
                    <a:pt x="173" y="173"/>
                  </a:cubicBezTo>
                  <a:cubicBezTo>
                    <a:pt x="211" y="135"/>
                    <a:pt x="269" y="106"/>
                    <a:pt x="336" y="106"/>
                  </a:cubicBezTo>
                  <a:cubicBezTo>
                    <a:pt x="355" y="106"/>
                    <a:pt x="374" y="116"/>
                    <a:pt x="393" y="116"/>
                  </a:cubicBezTo>
                  <a:cubicBezTo>
                    <a:pt x="403" y="116"/>
                    <a:pt x="422" y="125"/>
                    <a:pt x="432" y="135"/>
                  </a:cubicBezTo>
                  <a:lnTo>
                    <a:pt x="432" y="10"/>
                  </a:lnTo>
                  <a:cubicBezTo>
                    <a:pt x="422" y="1"/>
                    <a:pt x="413" y="1"/>
                    <a:pt x="40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1" name="Google Shape;681;g11fc49ee2e3_0_7"/>
            <p:cNvSpPr/>
            <p:nvPr/>
          </p:nvSpPr>
          <p:spPr>
            <a:xfrm>
              <a:off x="3476575" y="2535700"/>
              <a:ext cx="14875" cy="19675"/>
            </a:xfrm>
            <a:custGeom>
              <a:rect b="b" l="l" r="r" t="t"/>
              <a:pathLst>
                <a:path extrusionOk="0" h="787" w="595">
                  <a:moveTo>
                    <a:pt x="374" y="1"/>
                  </a:moveTo>
                  <a:cubicBezTo>
                    <a:pt x="259" y="1"/>
                    <a:pt x="173" y="39"/>
                    <a:pt x="106" y="106"/>
                  </a:cubicBezTo>
                  <a:cubicBezTo>
                    <a:pt x="39" y="173"/>
                    <a:pt x="1" y="269"/>
                    <a:pt x="1" y="394"/>
                  </a:cubicBezTo>
                  <a:cubicBezTo>
                    <a:pt x="1" y="509"/>
                    <a:pt x="39" y="604"/>
                    <a:pt x="106" y="681"/>
                  </a:cubicBezTo>
                  <a:cubicBezTo>
                    <a:pt x="164" y="748"/>
                    <a:pt x="259" y="786"/>
                    <a:pt x="365" y="786"/>
                  </a:cubicBezTo>
                  <a:cubicBezTo>
                    <a:pt x="413" y="786"/>
                    <a:pt x="451" y="777"/>
                    <a:pt x="489" y="767"/>
                  </a:cubicBezTo>
                  <a:cubicBezTo>
                    <a:pt x="518" y="767"/>
                    <a:pt x="556" y="748"/>
                    <a:pt x="595" y="739"/>
                  </a:cubicBezTo>
                  <a:lnTo>
                    <a:pt x="595" y="624"/>
                  </a:lnTo>
                  <a:cubicBezTo>
                    <a:pt x="556" y="643"/>
                    <a:pt x="518" y="652"/>
                    <a:pt x="489" y="662"/>
                  </a:cubicBezTo>
                  <a:cubicBezTo>
                    <a:pt x="451" y="671"/>
                    <a:pt x="422" y="681"/>
                    <a:pt x="384" y="681"/>
                  </a:cubicBezTo>
                  <a:cubicBezTo>
                    <a:pt x="307" y="681"/>
                    <a:pt x="240" y="652"/>
                    <a:pt x="202" y="604"/>
                  </a:cubicBezTo>
                  <a:cubicBezTo>
                    <a:pt x="154" y="557"/>
                    <a:pt x="135" y="480"/>
                    <a:pt x="135" y="394"/>
                  </a:cubicBezTo>
                  <a:cubicBezTo>
                    <a:pt x="135" y="298"/>
                    <a:pt x="154" y="231"/>
                    <a:pt x="202" y="183"/>
                  </a:cubicBezTo>
                  <a:cubicBezTo>
                    <a:pt x="240" y="125"/>
                    <a:pt x="307" y="106"/>
                    <a:pt x="384" y="106"/>
                  </a:cubicBezTo>
                  <a:cubicBezTo>
                    <a:pt x="422" y="106"/>
                    <a:pt x="451" y="106"/>
                    <a:pt x="489" y="116"/>
                  </a:cubicBezTo>
                  <a:cubicBezTo>
                    <a:pt x="518" y="125"/>
                    <a:pt x="556" y="145"/>
                    <a:pt x="595" y="164"/>
                  </a:cubicBezTo>
                  <a:lnTo>
                    <a:pt x="595" y="49"/>
                  </a:lnTo>
                  <a:cubicBezTo>
                    <a:pt x="556" y="30"/>
                    <a:pt x="528" y="20"/>
                    <a:pt x="489" y="10"/>
                  </a:cubicBezTo>
                  <a:cubicBezTo>
                    <a:pt x="451" y="1"/>
                    <a:pt x="413" y="1"/>
                    <a:pt x="37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2" name="Google Shape;682;g11fc49ee2e3_0_7"/>
            <p:cNvSpPr/>
            <p:nvPr/>
          </p:nvSpPr>
          <p:spPr>
            <a:xfrm>
              <a:off x="3498375" y="2529000"/>
              <a:ext cx="15825" cy="25900"/>
            </a:xfrm>
            <a:custGeom>
              <a:rect b="b" l="l" r="r" t="t"/>
              <a:pathLst>
                <a:path extrusionOk="0" h="1036" w="633">
                  <a:moveTo>
                    <a:pt x="1" y="1"/>
                  </a:moveTo>
                  <a:lnTo>
                    <a:pt x="1" y="1035"/>
                  </a:lnTo>
                  <a:lnTo>
                    <a:pt x="125" y="1035"/>
                  </a:lnTo>
                  <a:lnTo>
                    <a:pt x="125" y="614"/>
                  </a:lnTo>
                  <a:cubicBezTo>
                    <a:pt x="125" y="537"/>
                    <a:pt x="144" y="480"/>
                    <a:pt x="183" y="441"/>
                  </a:cubicBezTo>
                  <a:cubicBezTo>
                    <a:pt x="221" y="393"/>
                    <a:pt x="278" y="374"/>
                    <a:pt x="345" y="374"/>
                  </a:cubicBezTo>
                  <a:cubicBezTo>
                    <a:pt x="393" y="374"/>
                    <a:pt x="441" y="393"/>
                    <a:pt x="470" y="432"/>
                  </a:cubicBezTo>
                  <a:cubicBezTo>
                    <a:pt x="489" y="460"/>
                    <a:pt x="508" y="518"/>
                    <a:pt x="508" y="585"/>
                  </a:cubicBezTo>
                  <a:lnTo>
                    <a:pt x="508" y="1035"/>
                  </a:lnTo>
                  <a:lnTo>
                    <a:pt x="633" y="1035"/>
                  </a:lnTo>
                  <a:lnTo>
                    <a:pt x="633" y="585"/>
                  </a:lnTo>
                  <a:cubicBezTo>
                    <a:pt x="633" y="480"/>
                    <a:pt x="604" y="403"/>
                    <a:pt x="566" y="346"/>
                  </a:cubicBezTo>
                  <a:cubicBezTo>
                    <a:pt x="518" y="298"/>
                    <a:pt x="451" y="269"/>
                    <a:pt x="374" y="269"/>
                  </a:cubicBezTo>
                  <a:cubicBezTo>
                    <a:pt x="317" y="269"/>
                    <a:pt x="269" y="278"/>
                    <a:pt x="230" y="298"/>
                  </a:cubicBezTo>
                  <a:cubicBezTo>
                    <a:pt x="192" y="326"/>
                    <a:pt x="154" y="355"/>
                    <a:pt x="125" y="403"/>
                  </a:cubicBezTo>
                  <a:lnTo>
                    <a:pt x="12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3" name="Google Shape;683;g11fc49ee2e3_0_7"/>
            <p:cNvSpPr/>
            <p:nvPr/>
          </p:nvSpPr>
          <p:spPr>
            <a:xfrm>
              <a:off x="3520400" y="2529000"/>
              <a:ext cx="3150" cy="25900"/>
            </a:xfrm>
            <a:custGeom>
              <a:rect b="b" l="l" r="r" t="t"/>
              <a:pathLst>
                <a:path extrusionOk="0" h="1036" w="126">
                  <a:moveTo>
                    <a:pt x="1" y="1"/>
                  </a:moveTo>
                  <a:lnTo>
                    <a:pt x="1" y="154"/>
                  </a:lnTo>
                  <a:lnTo>
                    <a:pt x="125" y="154"/>
                  </a:lnTo>
                  <a:lnTo>
                    <a:pt x="125" y="1"/>
                  </a:lnTo>
                  <a:close/>
                  <a:moveTo>
                    <a:pt x="1" y="288"/>
                  </a:moveTo>
                  <a:lnTo>
                    <a:pt x="1" y="1035"/>
                  </a:lnTo>
                  <a:lnTo>
                    <a:pt x="125" y="1035"/>
                  </a:lnTo>
                  <a:lnTo>
                    <a:pt x="125" y="288"/>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4" name="Google Shape;684;g11fc49ee2e3_0_7"/>
            <p:cNvSpPr/>
            <p:nvPr/>
          </p:nvSpPr>
          <p:spPr>
            <a:xfrm>
              <a:off x="3528800" y="2536200"/>
              <a:ext cx="18225" cy="18700"/>
            </a:xfrm>
            <a:custGeom>
              <a:rect b="b" l="l" r="r" t="t"/>
              <a:pathLst>
                <a:path extrusionOk="0" h="748" w="729">
                  <a:moveTo>
                    <a:pt x="0" y="0"/>
                  </a:moveTo>
                  <a:lnTo>
                    <a:pt x="278" y="747"/>
                  </a:lnTo>
                  <a:lnTo>
                    <a:pt x="441" y="747"/>
                  </a:lnTo>
                  <a:lnTo>
                    <a:pt x="728" y="0"/>
                  </a:lnTo>
                  <a:lnTo>
                    <a:pt x="594" y="0"/>
                  </a:lnTo>
                  <a:lnTo>
                    <a:pt x="364" y="623"/>
                  </a:lnTo>
                  <a:lnTo>
                    <a:pt x="12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5" name="Google Shape;685;g11fc49ee2e3_0_7"/>
            <p:cNvSpPr/>
            <p:nvPr/>
          </p:nvSpPr>
          <p:spPr>
            <a:xfrm>
              <a:off x="3548425" y="2535700"/>
              <a:ext cx="17050" cy="19675"/>
            </a:xfrm>
            <a:custGeom>
              <a:rect b="b" l="l" r="r" t="t"/>
              <a:pathLst>
                <a:path extrusionOk="0" h="787" w="682">
                  <a:moveTo>
                    <a:pt x="336" y="106"/>
                  </a:moveTo>
                  <a:cubicBezTo>
                    <a:pt x="403" y="106"/>
                    <a:pt x="451" y="135"/>
                    <a:pt x="489" y="183"/>
                  </a:cubicBezTo>
                  <a:cubicBezTo>
                    <a:pt x="528" y="231"/>
                    <a:pt x="547" y="307"/>
                    <a:pt x="547" y="394"/>
                  </a:cubicBezTo>
                  <a:cubicBezTo>
                    <a:pt x="547" y="480"/>
                    <a:pt x="528" y="547"/>
                    <a:pt x="489" y="604"/>
                  </a:cubicBezTo>
                  <a:cubicBezTo>
                    <a:pt x="451" y="652"/>
                    <a:pt x="403" y="681"/>
                    <a:pt x="336" y="681"/>
                  </a:cubicBezTo>
                  <a:cubicBezTo>
                    <a:pt x="269" y="681"/>
                    <a:pt x="221" y="652"/>
                    <a:pt x="183" y="604"/>
                  </a:cubicBezTo>
                  <a:cubicBezTo>
                    <a:pt x="145" y="547"/>
                    <a:pt x="125" y="480"/>
                    <a:pt x="125" y="394"/>
                  </a:cubicBezTo>
                  <a:cubicBezTo>
                    <a:pt x="125" y="307"/>
                    <a:pt x="145" y="231"/>
                    <a:pt x="183" y="183"/>
                  </a:cubicBezTo>
                  <a:cubicBezTo>
                    <a:pt x="221" y="125"/>
                    <a:pt x="269" y="106"/>
                    <a:pt x="336" y="106"/>
                  </a:cubicBezTo>
                  <a:close/>
                  <a:moveTo>
                    <a:pt x="336" y="1"/>
                  </a:moveTo>
                  <a:cubicBezTo>
                    <a:pt x="231" y="1"/>
                    <a:pt x="145" y="39"/>
                    <a:pt x="87" y="106"/>
                  </a:cubicBezTo>
                  <a:cubicBezTo>
                    <a:pt x="30" y="173"/>
                    <a:pt x="1" y="269"/>
                    <a:pt x="1" y="394"/>
                  </a:cubicBezTo>
                  <a:cubicBezTo>
                    <a:pt x="1" y="518"/>
                    <a:pt x="30" y="614"/>
                    <a:pt x="87" y="681"/>
                  </a:cubicBezTo>
                  <a:cubicBezTo>
                    <a:pt x="145" y="748"/>
                    <a:pt x="231" y="786"/>
                    <a:pt x="336" y="786"/>
                  </a:cubicBezTo>
                  <a:cubicBezTo>
                    <a:pt x="442" y="786"/>
                    <a:pt x="528" y="748"/>
                    <a:pt x="585" y="681"/>
                  </a:cubicBezTo>
                  <a:cubicBezTo>
                    <a:pt x="652" y="614"/>
                    <a:pt x="681" y="518"/>
                    <a:pt x="681" y="394"/>
                  </a:cubicBezTo>
                  <a:cubicBezTo>
                    <a:pt x="681" y="269"/>
                    <a:pt x="652" y="173"/>
                    <a:pt x="585" y="106"/>
                  </a:cubicBezTo>
                  <a:cubicBezTo>
                    <a:pt x="528" y="39"/>
                    <a:pt x="442" y="1"/>
                    <a:pt x="33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6" name="Google Shape;686;g11fc49ee2e3_0_7"/>
            <p:cNvSpPr/>
            <p:nvPr/>
          </p:nvSpPr>
          <p:spPr>
            <a:xfrm>
              <a:off x="3571425" y="2535700"/>
              <a:ext cx="14150" cy="19675"/>
            </a:xfrm>
            <a:custGeom>
              <a:rect b="b" l="l" r="r" t="t"/>
              <a:pathLst>
                <a:path extrusionOk="0" h="787" w="566">
                  <a:moveTo>
                    <a:pt x="288" y="1"/>
                  </a:moveTo>
                  <a:cubicBezTo>
                    <a:pt x="202" y="1"/>
                    <a:pt x="125" y="20"/>
                    <a:pt x="77" y="58"/>
                  </a:cubicBezTo>
                  <a:cubicBezTo>
                    <a:pt x="29" y="97"/>
                    <a:pt x="1" y="154"/>
                    <a:pt x="1" y="221"/>
                  </a:cubicBezTo>
                  <a:cubicBezTo>
                    <a:pt x="1" y="279"/>
                    <a:pt x="20" y="327"/>
                    <a:pt x="48" y="355"/>
                  </a:cubicBezTo>
                  <a:cubicBezTo>
                    <a:pt x="87" y="394"/>
                    <a:pt x="144" y="413"/>
                    <a:pt x="221" y="432"/>
                  </a:cubicBezTo>
                  <a:lnTo>
                    <a:pt x="259" y="442"/>
                  </a:lnTo>
                  <a:cubicBezTo>
                    <a:pt x="336" y="461"/>
                    <a:pt x="384" y="470"/>
                    <a:pt x="403" y="489"/>
                  </a:cubicBezTo>
                  <a:cubicBezTo>
                    <a:pt x="432" y="509"/>
                    <a:pt x="441" y="537"/>
                    <a:pt x="441" y="566"/>
                  </a:cubicBezTo>
                  <a:cubicBezTo>
                    <a:pt x="441" y="604"/>
                    <a:pt x="422" y="633"/>
                    <a:pt x="393" y="652"/>
                  </a:cubicBezTo>
                  <a:cubicBezTo>
                    <a:pt x="365" y="671"/>
                    <a:pt x="317" y="681"/>
                    <a:pt x="259" y="681"/>
                  </a:cubicBezTo>
                  <a:cubicBezTo>
                    <a:pt x="221" y="681"/>
                    <a:pt x="173" y="671"/>
                    <a:pt x="135" y="662"/>
                  </a:cubicBezTo>
                  <a:cubicBezTo>
                    <a:pt x="87" y="652"/>
                    <a:pt x="39" y="633"/>
                    <a:pt x="1" y="614"/>
                  </a:cubicBezTo>
                  <a:lnTo>
                    <a:pt x="1" y="739"/>
                  </a:lnTo>
                  <a:cubicBezTo>
                    <a:pt x="48" y="748"/>
                    <a:pt x="87" y="767"/>
                    <a:pt x="135" y="767"/>
                  </a:cubicBezTo>
                  <a:cubicBezTo>
                    <a:pt x="173" y="777"/>
                    <a:pt x="221" y="786"/>
                    <a:pt x="259" y="786"/>
                  </a:cubicBezTo>
                  <a:cubicBezTo>
                    <a:pt x="355" y="786"/>
                    <a:pt x="432" y="767"/>
                    <a:pt x="480" y="719"/>
                  </a:cubicBezTo>
                  <a:cubicBezTo>
                    <a:pt x="537" y="681"/>
                    <a:pt x="566" y="624"/>
                    <a:pt x="566" y="557"/>
                  </a:cubicBezTo>
                  <a:cubicBezTo>
                    <a:pt x="566" y="499"/>
                    <a:pt x="547" y="451"/>
                    <a:pt x="508" y="413"/>
                  </a:cubicBezTo>
                  <a:cubicBezTo>
                    <a:pt x="480" y="384"/>
                    <a:pt x="412" y="355"/>
                    <a:pt x="326" y="336"/>
                  </a:cubicBezTo>
                  <a:lnTo>
                    <a:pt x="288" y="327"/>
                  </a:lnTo>
                  <a:cubicBezTo>
                    <a:pt x="221" y="317"/>
                    <a:pt x="173" y="298"/>
                    <a:pt x="154" y="279"/>
                  </a:cubicBezTo>
                  <a:cubicBezTo>
                    <a:pt x="135" y="269"/>
                    <a:pt x="125" y="240"/>
                    <a:pt x="125" y="212"/>
                  </a:cubicBezTo>
                  <a:cubicBezTo>
                    <a:pt x="125" y="173"/>
                    <a:pt x="135" y="154"/>
                    <a:pt x="163" y="135"/>
                  </a:cubicBezTo>
                  <a:cubicBezTo>
                    <a:pt x="192" y="116"/>
                    <a:pt x="240" y="106"/>
                    <a:pt x="307" y="106"/>
                  </a:cubicBezTo>
                  <a:cubicBezTo>
                    <a:pt x="345" y="106"/>
                    <a:pt x="384" y="106"/>
                    <a:pt x="422" y="116"/>
                  </a:cubicBezTo>
                  <a:cubicBezTo>
                    <a:pt x="460" y="125"/>
                    <a:pt x="489" y="135"/>
                    <a:pt x="527" y="154"/>
                  </a:cubicBezTo>
                  <a:lnTo>
                    <a:pt x="527" y="39"/>
                  </a:lnTo>
                  <a:cubicBezTo>
                    <a:pt x="489" y="30"/>
                    <a:pt x="460" y="20"/>
                    <a:pt x="412" y="10"/>
                  </a:cubicBezTo>
                  <a:cubicBezTo>
                    <a:pt x="374" y="1"/>
                    <a:pt x="336" y="1"/>
                    <a:pt x="28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7" name="Google Shape;687;g11fc49ee2e3_0_7"/>
            <p:cNvSpPr/>
            <p:nvPr/>
          </p:nvSpPr>
          <p:spPr>
            <a:xfrm>
              <a:off x="3598975" y="2529950"/>
              <a:ext cx="3375" cy="24950"/>
            </a:xfrm>
            <a:custGeom>
              <a:rect b="b" l="l" r="r" t="t"/>
              <a:pathLst>
                <a:path extrusionOk="0" h="998" w="135">
                  <a:moveTo>
                    <a:pt x="0" y="1"/>
                  </a:moveTo>
                  <a:lnTo>
                    <a:pt x="0" y="997"/>
                  </a:lnTo>
                  <a:lnTo>
                    <a:pt x="134" y="997"/>
                  </a:lnTo>
                  <a:lnTo>
                    <a:pt x="13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8" name="Google Shape;688;g11fc49ee2e3_0_7"/>
            <p:cNvSpPr/>
            <p:nvPr/>
          </p:nvSpPr>
          <p:spPr>
            <a:xfrm>
              <a:off x="3609500" y="2529950"/>
              <a:ext cx="18950" cy="24950"/>
            </a:xfrm>
            <a:custGeom>
              <a:rect b="b" l="l" r="r" t="t"/>
              <a:pathLst>
                <a:path extrusionOk="0" h="998" w="758">
                  <a:moveTo>
                    <a:pt x="1" y="1"/>
                  </a:moveTo>
                  <a:lnTo>
                    <a:pt x="1" y="997"/>
                  </a:lnTo>
                  <a:lnTo>
                    <a:pt x="135" y="997"/>
                  </a:lnTo>
                  <a:lnTo>
                    <a:pt x="135" y="164"/>
                  </a:lnTo>
                  <a:lnTo>
                    <a:pt x="576" y="997"/>
                  </a:lnTo>
                  <a:lnTo>
                    <a:pt x="758" y="997"/>
                  </a:lnTo>
                  <a:lnTo>
                    <a:pt x="758" y="1"/>
                  </a:lnTo>
                  <a:lnTo>
                    <a:pt x="624" y="1"/>
                  </a:lnTo>
                  <a:lnTo>
                    <a:pt x="624" y="834"/>
                  </a:lnTo>
                  <a:lnTo>
                    <a:pt x="18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9" name="Google Shape;689;g11fc49ee2e3_0_7"/>
            <p:cNvSpPr/>
            <p:nvPr/>
          </p:nvSpPr>
          <p:spPr>
            <a:xfrm>
              <a:off x="3635125" y="2529950"/>
              <a:ext cx="21100" cy="24950"/>
            </a:xfrm>
            <a:custGeom>
              <a:rect b="b" l="l" r="r" t="t"/>
              <a:pathLst>
                <a:path extrusionOk="0" h="998" w="844">
                  <a:moveTo>
                    <a:pt x="1" y="1"/>
                  </a:moveTo>
                  <a:lnTo>
                    <a:pt x="1" y="116"/>
                  </a:lnTo>
                  <a:lnTo>
                    <a:pt x="355" y="116"/>
                  </a:lnTo>
                  <a:lnTo>
                    <a:pt x="355" y="997"/>
                  </a:lnTo>
                  <a:lnTo>
                    <a:pt x="489" y="997"/>
                  </a:lnTo>
                  <a:lnTo>
                    <a:pt x="489" y="116"/>
                  </a:lnTo>
                  <a:lnTo>
                    <a:pt x="844" y="116"/>
                  </a:lnTo>
                  <a:lnTo>
                    <a:pt x="84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0" name="Google Shape;690;g11fc49ee2e3_0_7"/>
            <p:cNvSpPr/>
            <p:nvPr/>
          </p:nvSpPr>
          <p:spPr>
            <a:xfrm>
              <a:off x="3241625" y="2608750"/>
              <a:ext cx="20150" cy="25900"/>
            </a:xfrm>
            <a:custGeom>
              <a:rect b="b" l="l" r="r" t="t"/>
              <a:pathLst>
                <a:path extrusionOk="0" h="1036" w="806">
                  <a:moveTo>
                    <a:pt x="489" y="1"/>
                  </a:moveTo>
                  <a:cubicBezTo>
                    <a:pt x="336" y="1"/>
                    <a:pt x="211" y="49"/>
                    <a:pt x="125" y="145"/>
                  </a:cubicBezTo>
                  <a:cubicBezTo>
                    <a:pt x="39" y="231"/>
                    <a:pt x="0" y="355"/>
                    <a:pt x="0" y="518"/>
                  </a:cubicBezTo>
                  <a:cubicBezTo>
                    <a:pt x="0" y="681"/>
                    <a:pt x="39" y="806"/>
                    <a:pt x="125" y="892"/>
                  </a:cubicBezTo>
                  <a:cubicBezTo>
                    <a:pt x="211" y="988"/>
                    <a:pt x="336" y="1036"/>
                    <a:pt x="489" y="1036"/>
                  </a:cubicBezTo>
                  <a:cubicBezTo>
                    <a:pt x="547" y="1036"/>
                    <a:pt x="594" y="1026"/>
                    <a:pt x="652" y="1007"/>
                  </a:cubicBezTo>
                  <a:cubicBezTo>
                    <a:pt x="700" y="997"/>
                    <a:pt x="757" y="968"/>
                    <a:pt x="805" y="940"/>
                  </a:cubicBezTo>
                  <a:lnTo>
                    <a:pt x="805" y="796"/>
                  </a:lnTo>
                  <a:cubicBezTo>
                    <a:pt x="757" y="844"/>
                    <a:pt x="709" y="873"/>
                    <a:pt x="652" y="892"/>
                  </a:cubicBezTo>
                  <a:cubicBezTo>
                    <a:pt x="604" y="911"/>
                    <a:pt x="547" y="921"/>
                    <a:pt x="489" y="921"/>
                  </a:cubicBezTo>
                  <a:cubicBezTo>
                    <a:pt x="384" y="921"/>
                    <a:pt x="288" y="892"/>
                    <a:pt x="230" y="815"/>
                  </a:cubicBezTo>
                  <a:cubicBezTo>
                    <a:pt x="173" y="748"/>
                    <a:pt x="144" y="652"/>
                    <a:pt x="144" y="518"/>
                  </a:cubicBezTo>
                  <a:cubicBezTo>
                    <a:pt x="144" y="384"/>
                    <a:pt x="173" y="288"/>
                    <a:pt x="230" y="221"/>
                  </a:cubicBezTo>
                  <a:cubicBezTo>
                    <a:pt x="288" y="145"/>
                    <a:pt x="384" y="116"/>
                    <a:pt x="489" y="116"/>
                  </a:cubicBezTo>
                  <a:cubicBezTo>
                    <a:pt x="547" y="116"/>
                    <a:pt x="604" y="125"/>
                    <a:pt x="652" y="145"/>
                  </a:cubicBezTo>
                  <a:cubicBezTo>
                    <a:pt x="709" y="164"/>
                    <a:pt x="757" y="192"/>
                    <a:pt x="805" y="240"/>
                  </a:cubicBezTo>
                  <a:lnTo>
                    <a:pt x="805" y="97"/>
                  </a:lnTo>
                  <a:cubicBezTo>
                    <a:pt x="757" y="68"/>
                    <a:pt x="709" y="39"/>
                    <a:pt x="652" y="30"/>
                  </a:cubicBezTo>
                  <a:cubicBezTo>
                    <a:pt x="604" y="10"/>
                    <a:pt x="547" y="1"/>
                    <a:pt x="4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1" name="Google Shape;691;g11fc49ee2e3_0_7"/>
            <p:cNvSpPr/>
            <p:nvPr/>
          </p:nvSpPr>
          <p:spPr>
            <a:xfrm>
              <a:off x="3269875" y="2614975"/>
              <a:ext cx="11050" cy="19200"/>
            </a:xfrm>
            <a:custGeom>
              <a:rect b="b" l="l" r="r" t="t"/>
              <a:pathLst>
                <a:path extrusionOk="0" h="768" w="442">
                  <a:moveTo>
                    <a:pt x="375" y="1"/>
                  </a:moveTo>
                  <a:cubicBezTo>
                    <a:pt x="317" y="1"/>
                    <a:pt x="269" y="11"/>
                    <a:pt x="221" y="39"/>
                  </a:cubicBezTo>
                  <a:cubicBezTo>
                    <a:pt x="183" y="58"/>
                    <a:pt x="154" y="87"/>
                    <a:pt x="125" y="135"/>
                  </a:cubicBezTo>
                  <a:lnTo>
                    <a:pt x="125" y="20"/>
                  </a:lnTo>
                  <a:lnTo>
                    <a:pt x="1" y="20"/>
                  </a:lnTo>
                  <a:lnTo>
                    <a:pt x="1" y="767"/>
                  </a:lnTo>
                  <a:lnTo>
                    <a:pt x="125" y="767"/>
                  </a:lnTo>
                  <a:lnTo>
                    <a:pt x="125" y="375"/>
                  </a:lnTo>
                  <a:cubicBezTo>
                    <a:pt x="125" y="288"/>
                    <a:pt x="145" y="221"/>
                    <a:pt x="183" y="183"/>
                  </a:cubicBezTo>
                  <a:cubicBezTo>
                    <a:pt x="221" y="135"/>
                    <a:pt x="269" y="106"/>
                    <a:pt x="336" y="106"/>
                  </a:cubicBezTo>
                  <a:cubicBezTo>
                    <a:pt x="355" y="106"/>
                    <a:pt x="375" y="116"/>
                    <a:pt x="394" y="116"/>
                  </a:cubicBezTo>
                  <a:cubicBezTo>
                    <a:pt x="413" y="116"/>
                    <a:pt x="422" y="125"/>
                    <a:pt x="442" y="135"/>
                  </a:cubicBezTo>
                  <a:lnTo>
                    <a:pt x="442" y="11"/>
                  </a:lnTo>
                  <a:cubicBezTo>
                    <a:pt x="422" y="11"/>
                    <a:pt x="413" y="1"/>
                    <a:pt x="40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2" name="Google Shape;692;g11fc49ee2e3_0_7"/>
            <p:cNvSpPr/>
            <p:nvPr/>
          </p:nvSpPr>
          <p:spPr>
            <a:xfrm>
              <a:off x="3282350" y="2614975"/>
              <a:ext cx="17500" cy="19675"/>
            </a:xfrm>
            <a:custGeom>
              <a:rect b="b" l="l" r="r" t="t"/>
              <a:pathLst>
                <a:path extrusionOk="0" h="787" w="700">
                  <a:moveTo>
                    <a:pt x="374" y="106"/>
                  </a:moveTo>
                  <a:cubicBezTo>
                    <a:pt x="431" y="106"/>
                    <a:pt x="479" y="125"/>
                    <a:pt x="517" y="164"/>
                  </a:cubicBezTo>
                  <a:cubicBezTo>
                    <a:pt x="556" y="202"/>
                    <a:pt x="575" y="260"/>
                    <a:pt x="575" y="327"/>
                  </a:cubicBezTo>
                  <a:lnTo>
                    <a:pt x="134" y="327"/>
                  </a:lnTo>
                  <a:cubicBezTo>
                    <a:pt x="144" y="260"/>
                    <a:pt x="163" y="202"/>
                    <a:pt x="211" y="164"/>
                  </a:cubicBezTo>
                  <a:cubicBezTo>
                    <a:pt x="249" y="125"/>
                    <a:pt x="307" y="106"/>
                    <a:pt x="374" y="106"/>
                  </a:cubicBezTo>
                  <a:close/>
                  <a:moveTo>
                    <a:pt x="374" y="1"/>
                  </a:moveTo>
                  <a:cubicBezTo>
                    <a:pt x="259" y="1"/>
                    <a:pt x="173" y="39"/>
                    <a:pt x="105" y="106"/>
                  </a:cubicBezTo>
                  <a:cubicBezTo>
                    <a:pt x="38" y="183"/>
                    <a:pt x="0" y="279"/>
                    <a:pt x="0" y="403"/>
                  </a:cubicBezTo>
                  <a:cubicBezTo>
                    <a:pt x="0" y="518"/>
                    <a:pt x="38" y="614"/>
                    <a:pt x="105" y="681"/>
                  </a:cubicBezTo>
                  <a:cubicBezTo>
                    <a:pt x="182" y="748"/>
                    <a:pt x="268" y="787"/>
                    <a:pt x="393" y="787"/>
                  </a:cubicBezTo>
                  <a:cubicBezTo>
                    <a:pt x="441" y="787"/>
                    <a:pt x="489" y="777"/>
                    <a:pt x="537" y="767"/>
                  </a:cubicBezTo>
                  <a:cubicBezTo>
                    <a:pt x="575" y="758"/>
                    <a:pt x="623" y="748"/>
                    <a:pt x="671" y="729"/>
                  </a:cubicBezTo>
                  <a:lnTo>
                    <a:pt x="671" y="614"/>
                  </a:lnTo>
                  <a:cubicBezTo>
                    <a:pt x="623" y="633"/>
                    <a:pt x="575" y="652"/>
                    <a:pt x="537" y="662"/>
                  </a:cubicBezTo>
                  <a:cubicBezTo>
                    <a:pt x="489" y="672"/>
                    <a:pt x="450" y="681"/>
                    <a:pt x="402" y="681"/>
                  </a:cubicBezTo>
                  <a:cubicBezTo>
                    <a:pt x="316" y="681"/>
                    <a:pt x="249" y="662"/>
                    <a:pt x="211" y="614"/>
                  </a:cubicBezTo>
                  <a:cubicBezTo>
                    <a:pt x="163" y="566"/>
                    <a:pt x="134" y="509"/>
                    <a:pt x="134" y="422"/>
                  </a:cubicBezTo>
                  <a:lnTo>
                    <a:pt x="699" y="422"/>
                  </a:lnTo>
                  <a:lnTo>
                    <a:pt x="699" y="365"/>
                  </a:lnTo>
                  <a:cubicBezTo>
                    <a:pt x="699" y="250"/>
                    <a:pt x="671" y="164"/>
                    <a:pt x="604" y="97"/>
                  </a:cubicBezTo>
                  <a:cubicBezTo>
                    <a:pt x="546" y="30"/>
                    <a:pt x="470" y="1"/>
                    <a:pt x="37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3" name="Google Shape;693;g11fc49ee2e3_0_7"/>
            <p:cNvSpPr/>
            <p:nvPr/>
          </p:nvSpPr>
          <p:spPr>
            <a:xfrm>
              <a:off x="3303425" y="2614975"/>
              <a:ext cx="15825" cy="19675"/>
            </a:xfrm>
            <a:custGeom>
              <a:rect b="b" l="l" r="r" t="t"/>
              <a:pathLst>
                <a:path extrusionOk="0" h="787" w="633">
                  <a:moveTo>
                    <a:pt x="508" y="394"/>
                  </a:moveTo>
                  <a:lnTo>
                    <a:pt x="508" y="413"/>
                  </a:lnTo>
                  <a:cubicBezTo>
                    <a:pt x="508" y="499"/>
                    <a:pt x="489" y="566"/>
                    <a:pt x="450" y="614"/>
                  </a:cubicBezTo>
                  <a:cubicBezTo>
                    <a:pt x="412" y="662"/>
                    <a:pt x="355" y="681"/>
                    <a:pt x="288" y="681"/>
                  </a:cubicBezTo>
                  <a:cubicBezTo>
                    <a:pt x="240" y="681"/>
                    <a:pt x="201" y="672"/>
                    <a:pt x="173" y="643"/>
                  </a:cubicBezTo>
                  <a:cubicBezTo>
                    <a:pt x="144" y="614"/>
                    <a:pt x="125" y="585"/>
                    <a:pt x="125" y="537"/>
                  </a:cubicBezTo>
                  <a:cubicBezTo>
                    <a:pt x="125" y="490"/>
                    <a:pt x="144" y="451"/>
                    <a:pt x="182" y="422"/>
                  </a:cubicBezTo>
                  <a:cubicBezTo>
                    <a:pt x="221" y="403"/>
                    <a:pt x="288" y="394"/>
                    <a:pt x="393" y="394"/>
                  </a:cubicBezTo>
                  <a:close/>
                  <a:moveTo>
                    <a:pt x="307" y="1"/>
                  </a:moveTo>
                  <a:cubicBezTo>
                    <a:pt x="268" y="1"/>
                    <a:pt x="230" y="11"/>
                    <a:pt x="192" y="11"/>
                  </a:cubicBezTo>
                  <a:cubicBezTo>
                    <a:pt x="144" y="20"/>
                    <a:pt x="106" y="39"/>
                    <a:pt x="58" y="49"/>
                  </a:cubicBezTo>
                  <a:lnTo>
                    <a:pt x="58" y="164"/>
                  </a:lnTo>
                  <a:cubicBezTo>
                    <a:pt x="96" y="145"/>
                    <a:pt x="134" y="135"/>
                    <a:pt x="173" y="116"/>
                  </a:cubicBezTo>
                  <a:cubicBezTo>
                    <a:pt x="211" y="106"/>
                    <a:pt x="259" y="106"/>
                    <a:pt x="297" y="106"/>
                  </a:cubicBezTo>
                  <a:cubicBezTo>
                    <a:pt x="364" y="106"/>
                    <a:pt x="422" y="125"/>
                    <a:pt x="450" y="154"/>
                  </a:cubicBezTo>
                  <a:cubicBezTo>
                    <a:pt x="489" y="183"/>
                    <a:pt x="508" y="221"/>
                    <a:pt x="508" y="279"/>
                  </a:cubicBezTo>
                  <a:lnTo>
                    <a:pt x="508" y="298"/>
                  </a:lnTo>
                  <a:lnTo>
                    <a:pt x="335" y="298"/>
                  </a:lnTo>
                  <a:cubicBezTo>
                    <a:pt x="230" y="298"/>
                    <a:pt x="144" y="317"/>
                    <a:pt x="86" y="355"/>
                  </a:cubicBezTo>
                  <a:cubicBezTo>
                    <a:pt x="29" y="403"/>
                    <a:pt x="0" y="461"/>
                    <a:pt x="0" y="547"/>
                  </a:cubicBezTo>
                  <a:cubicBezTo>
                    <a:pt x="0" y="624"/>
                    <a:pt x="29" y="681"/>
                    <a:pt x="67" y="719"/>
                  </a:cubicBezTo>
                  <a:cubicBezTo>
                    <a:pt x="115" y="767"/>
                    <a:pt x="173" y="787"/>
                    <a:pt x="249" y="787"/>
                  </a:cubicBezTo>
                  <a:cubicBezTo>
                    <a:pt x="316" y="787"/>
                    <a:pt x="364" y="777"/>
                    <a:pt x="403" y="748"/>
                  </a:cubicBezTo>
                  <a:cubicBezTo>
                    <a:pt x="450" y="729"/>
                    <a:pt x="479" y="700"/>
                    <a:pt x="508" y="652"/>
                  </a:cubicBezTo>
                  <a:lnTo>
                    <a:pt x="508" y="767"/>
                  </a:lnTo>
                  <a:lnTo>
                    <a:pt x="632" y="767"/>
                  </a:lnTo>
                  <a:lnTo>
                    <a:pt x="632" y="336"/>
                  </a:lnTo>
                  <a:cubicBezTo>
                    <a:pt x="632" y="221"/>
                    <a:pt x="604" y="145"/>
                    <a:pt x="556" y="87"/>
                  </a:cubicBezTo>
                  <a:cubicBezTo>
                    <a:pt x="498" y="30"/>
                    <a:pt x="422" y="1"/>
                    <a:pt x="30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4" name="Google Shape;694;g11fc49ee2e3_0_7"/>
            <p:cNvSpPr/>
            <p:nvPr/>
          </p:nvSpPr>
          <p:spPr>
            <a:xfrm>
              <a:off x="3322825" y="2608275"/>
              <a:ext cx="16775" cy="26375"/>
            </a:xfrm>
            <a:custGeom>
              <a:rect b="b" l="l" r="r" t="t"/>
              <a:pathLst>
                <a:path extrusionOk="0" h="1055" w="671">
                  <a:moveTo>
                    <a:pt x="335" y="374"/>
                  </a:moveTo>
                  <a:cubicBezTo>
                    <a:pt x="403" y="374"/>
                    <a:pt x="450" y="393"/>
                    <a:pt x="489" y="451"/>
                  </a:cubicBezTo>
                  <a:cubicBezTo>
                    <a:pt x="527" y="499"/>
                    <a:pt x="546" y="576"/>
                    <a:pt x="546" y="662"/>
                  </a:cubicBezTo>
                  <a:cubicBezTo>
                    <a:pt x="546" y="748"/>
                    <a:pt x="527" y="825"/>
                    <a:pt x="489" y="873"/>
                  </a:cubicBezTo>
                  <a:cubicBezTo>
                    <a:pt x="450" y="920"/>
                    <a:pt x="403" y="949"/>
                    <a:pt x="335" y="949"/>
                  </a:cubicBezTo>
                  <a:cubicBezTo>
                    <a:pt x="278" y="949"/>
                    <a:pt x="221" y="920"/>
                    <a:pt x="182" y="873"/>
                  </a:cubicBezTo>
                  <a:cubicBezTo>
                    <a:pt x="153" y="825"/>
                    <a:pt x="134" y="748"/>
                    <a:pt x="134" y="662"/>
                  </a:cubicBezTo>
                  <a:cubicBezTo>
                    <a:pt x="134" y="576"/>
                    <a:pt x="153" y="499"/>
                    <a:pt x="182" y="451"/>
                  </a:cubicBezTo>
                  <a:cubicBezTo>
                    <a:pt x="221" y="393"/>
                    <a:pt x="278" y="374"/>
                    <a:pt x="335" y="374"/>
                  </a:cubicBezTo>
                  <a:close/>
                  <a:moveTo>
                    <a:pt x="546" y="1"/>
                  </a:moveTo>
                  <a:lnTo>
                    <a:pt x="546" y="403"/>
                  </a:lnTo>
                  <a:cubicBezTo>
                    <a:pt x="527" y="355"/>
                    <a:pt x="489" y="326"/>
                    <a:pt x="450" y="298"/>
                  </a:cubicBezTo>
                  <a:cubicBezTo>
                    <a:pt x="412" y="279"/>
                    <a:pt x="364" y="269"/>
                    <a:pt x="307" y="269"/>
                  </a:cubicBezTo>
                  <a:cubicBezTo>
                    <a:pt x="221" y="269"/>
                    <a:pt x="144" y="307"/>
                    <a:pt x="86" y="374"/>
                  </a:cubicBezTo>
                  <a:cubicBezTo>
                    <a:pt x="29" y="451"/>
                    <a:pt x="0" y="547"/>
                    <a:pt x="0" y="662"/>
                  </a:cubicBezTo>
                  <a:cubicBezTo>
                    <a:pt x="0" y="777"/>
                    <a:pt x="29" y="873"/>
                    <a:pt x="86" y="949"/>
                  </a:cubicBezTo>
                  <a:cubicBezTo>
                    <a:pt x="144" y="1016"/>
                    <a:pt x="221" y="1055"/>
                    <a:pt x="307" y="1055"/>
                  </a:cubicBezTo>
                  <a:cubicBezTo>
                    <a:pt x="364" y="1055"/>
                    <a:pt x="412" y="1045"/>
                    <a:pt x="450" y="1016"/>
                  </a:cubicBezTo>
                  <a:cubicBezTo>
                    <a:pt x="489" y="997"/>
                    <a:pt x="527" y="968"/>
                    <a:pt x="546" y="920"/>
                  </a:cubicBezTo>
                  <a:lnTo>
                    <a:pt x="546" y="1035"/>
                  </a:lnTo>
                  <a:lnTo>
                    <a:pt x="671" y="1035"/>
                  </a:lnTo>
                  <a:lnTo>
                    <a:pt x="67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5" name="Google Shape;695;g11fc49ee2e3_0_7"/>
            <p:cNvSpPr/>
            <p:nvPr/>
          </p:nvSpPr>
          <p:spPr>
            <a:xfrm>
              <a:off x="3346525" y="2614975"/>
              <a:ext cx="17025" cy="19675"/>
            </a:xfrm>
            <a:custGeom>
              <a:rect b="b" l="l" r="r" t="t"/>
              <a:pathLst>
                <a:path extrusionOk="0" h="787" w="681">
                  <a:moveTo>
                    <a:pt x="336" y="106"/>
                  </a:moveTo>
                  <a:cubicBezTo>
                    <a:pt x="403" y="106"/>
                    <a:pt x="451" y="135"/>
                    <a:pt x="489" y="183"/>
                  </a:cubicBezTo>
                  <a:cubicBezTo>
                    <a:pt x="528" y="231"/>
                    <a:pt x="547" y="308"/>
                    <a:pt x="547" y="394"/>
                  </a:cubicBezTo>
                  <a:cubicBezTo>
                    <a:pt x="547" y="480"/>
                    <a:pt x="528" y="547"/>
                    <a:pt x="489" y="605"/>
                  </a:cubicBezTo>
                  <a:cubicBezTo>
                    <a:pt x="451" y="652"/>
                    <a:pt x="403" y="681"/>
                    <a:pt x="336" y="681"/>
                  </a:cubicBezTo>
                  <a:cubicBezTo>
                    <a:pt x="269" y="681"/>
                    <a:pt x="221" y="652"/>
                    <a:pt x="183" y="605"/>
                  </a:cubicBezTo>
                  <a:cubicBezTo>
                    <a:pt x="144" y="557"/>
                    <a:pt x="125" y="480"/>
                    <a:pt x="125" y="394"/>
                  </a:cubicBezTo>
                  <a:cubicBezTo>
                    <a:pt x="125" y="308"/>
                    <a:pt x="144" y="231"/>
                    <a:pt x="183" y="183"/>
                  </a:cubicBezTo>
                  <a:cubicBezTo>
                    <a:pt x="221" y="135"/>
                    <a:pt x="269" y="106"/>
                    <a:pt x="336" y="106"/>
                  </a:cubicBezTo>
                  <a:close/>
                  <a:moveTo>
                    <a:pt x="336" y="1"/>
                  </a:moveTo>
                  <a:cubicBezTo>
                    <a:pt x="231" y="1"/>
                    <a:pt x="144" y="39"/>
                    <a:pt x="87" y="106"/>
                  </a:cubicBezTo>
                  <a:cubicBezTo>
                    <a:pt x="29" y="173"/>
                    <a:pt x="1" y="269"/>
                    <a:pt x="1" y="394"/>
                  </a:cubicBezTo>
                  <a:cubicBezTo>
                    <a:pt x="1" y="518"/>
                    <a:pt x="29" y="614"/>
                    <a:pt x="87" y="681"/>
                  </a:cubicBezTo>
                  <a:cubicBezTo>
                    <a:pt x="144" y="748"/>
                    <a:pt x="231" y="787"/>
                    <a:pt x="336" y="787"/>
                  </a:cubicBezTo>
                  <a:cubicBezTo>
                    <a:pt x="441" y="787"/>
                    <a:pt x="528" y="748"/>
                    <a:pt x="585" y="681"/>
                  </a:cubicBezTo>
                  <a:cubicBezTo>
                    <a:pt x="652" y="614"/>
                    <a:pt x="681" y="518"/>
                    <a:pt x="681" y="394"/>
                  </a:cubicBezTo>
                  <a:cubicBezTo>
                    <a:pt x="681" y="269"/>
                    <a:pt x="652" y="173"/>
                    <a:pt x="585" y="106"/>
                  </a:cubicBezTo>
                  <a:cubicBezTo>
                    <a:pt x="528" y="39"/>
                    <a:pt x="441" y="1"/>
                    <a:pt x="33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6" name="Google Shape;696;g11fc49ee2e3_0_7"/>
            <p:cNvSpPr/>
            <p:nvPr/>
          </p:nvSpPr>
          <p:spPr>
            <a:xfrm>
              <a:off x="3370725" y="2614975"/>
              <a:ext cx="10800" cy="19200"/>
            </a:xfrm>
            <a:custGeom>
              <a:rect b="b" l="l" r="r" t="t"/>
              <a:pathLst>
                <a:path extrusionOk="0" h="768" w="432">
                  <a:moveTo>
                    <a:pt x="374" y="1"/>
                  </a:moveTo>
                  <a:cubicBezTo>
                    <a:pt x="316" y="1"/>
                    <a:pt x="259" y="11"/>
                    <a:pt x="221" y="39"/>
                  </a:cubicBezTo>
                  <a:cubicBezTo>
                    <a:pt x="182" y="58"/>
                    <a:pt x="144" y="87"/>
                    <a:pt x="125" y="135"/>
                  </a:cubicBezTo>
                  <a:lnTo>
                    <a:pt x="125" y="20"/>
                  </a:lnTo>
                  <a:lnTo>
                    <a:pt x="0" y="20"/>
                  </a:lnTo>
                  <a:lnTo>
                    <a:pt x="0" y="767"/>
                  </a:lnTo>
                  <a:lnTo>
                    <a:pt x="125" y="767"/>
                  </a:lnTo>
                  <a:lnTo>
                    <a:pt x="125" y="375"/>
                  </a:lnTo>
                  <a:cubicBezTo>
                    <a:pt x="125" y="288"/>
                    <a:pt x="144" y="221"/>
                    <a:pt x="173" y="183"/>
                  </a:cubicBezTo>
                  <a:cubicBezTo>
                    <a:pt x="211" y="135"/>
                    <a:pt x="268" y="106"/>
                    <a:pt x="336" y="106"/>
                  </a:cubicBezTo>
                  <a:cubicBezTo>
                    <a:pt x="355" y="106"/>
                    <a:pt x="374" y="116"/>
                    <a:pt x="393" y="116"/>
                  </a:cubicBezTo>
                  <a:cubicBezTo>
                    <a:pt x="403" y="116"/>
                    <a:pt x="422" y="125"/>
                    <a:pt x="431" y="135"/>
                  </a:cubicBezTo>
                  <a:lnTo>
                    <a:pt x="431" y="11"/>
                  </a:lnTo>
                  <a:cubicBezTo>
                    <a:pt x="422" y="11"/>
                    <a:pt x="412" y="1"/>
                    <a:pt x="40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7" name="Google Shape;697;g11fc49ee2e3_0_7"/>
            <p:cNvSpPr/>
            <p:nvPr/>
          </p:nvSpPr>
          <p:spPr>
            <a:xfrm>
              <a:off x="3379350" y="2639650"/>
              <a:ext cx="17750" cy="2425"/>
            </a:xfrm>
            <a:custGeom>
              <a:rect b="b" l="l" r="r" t="t"/>
              <a:pathLst>
                <a:path extrusionOk="0" h="97" w="710">
                  <a:moveTo>
                    <a:pt x="0" y="1"/>
                  </a:moveTo>
                  <a:lnTo>
                    <a:pt x="0" y="97"/>
                  </a:lnTo>
                  <a:lnTo>
                    <a:pt x="709" y="97"/>
                  </a:lnTo>
                  <a:lnTo>
                    <a:pt x="70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8" name="Google Shape;698;g11fc49ee2e3_0_7"/>
            <p:cNvSpPr/>
            <p:nvPr/>
          </p:nvSpPr>
          <p:spPr>
            <a:xfrm>
              <a:off x="3402575" y="2608275"/>
              <a:ext cx="3125" cy="25900"/>
            </a:xfrm>
            <a:custGeom>
              <a:rect b="b" l="l" r="r" t="t"/>
              <a:pathLst>
                <a:path extrusionOk="0" h="1036" w="125">
                  <a:moveTo>
                    <a:pt x="0" y="1"/>
                  </a:moveTo>
                  <a:lnTo>
                    <a:pt x="0" y="154"/>
                  </a:lnTo>
                  <a:lnTo>
                    <a:pt x="125" y="154"/>
                  </a:lnTo>
                  <a:lnTo>
                    <a:pt x="125" y="1"/>
                  </a:lnTo>
                  <a:close/>
                  <a:moveTo>
                    <a:pt x="0" y="288"/>
                  </a:moveTo>
                  <a:lnTo>
                    <a:pt x="0" y="1035"/>
                  </a:lnTo>
                  <a:lnTo>
                    <a:pt x="125" y="1035"/>
                  </a:lnTo>
                  <a:lnTo>
                    <a:pt x="125" y="288"/>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9" name="Google Shape;699;g11fc49ee2e3_0_7"/>
            <p:cNvSpPr/>
            <p:nvPr/>
          </p:nvSpPr>
          <p:spPr>
            <a:xfrm>
              <a:off x="3411675" y="2608275"/>
              <a:ext cx="16800" cy="26375"/>
            </a:xfrm>
            <a:custGeom>
              <a:rect b="b" l="l" r="r" t="t"/>
              <a:pathLst>
                <a:path extrusionOk="0" h="1055" w="672">
                  <a:moveTo>
                    <a:pt x="336" y="374"/>
                  </a:moveTo>
                  <a:cubicBezTo>
                    <a:pt x="403" y="374"/>
                    <a:pt x="451" y="393"/>
                    <a:pt x="489" y="451"/>
                  </a:cubicBezTo>
                  <a:cubicBezTo>
                    <a:pt x="527" y="499"/>
                    <a:pt x="547" y="576"/>
                    <a:pt x="547" y="662"/>
                  </a:cubicBezTo>
                  <a:cubicBezTo>
                    <a:pt x="547" y="748"/>
                    <a:pt x="527" y="825"/>
                    <a:pt x="489" y="873"/>
                  </a:cubicBezTo>
                  <a:cubicBezTo>
                    <a:pt x="451" y="920"/>
                    <a:pt x="403" y="949"/>
                    <a:pt x="336" y="949"/>
                  </a:cubicBezTo>
                  <a:cubicBezTo>
                    <a:pt x="269" y="949"/>
                    <a:pt x="221" y="920"/>
                    <a:pt x="182" y="873"/>
                  </a:cubicBezTo>
                  <a:cubicBezTo>
                    <a:pt x="144" y="825"/>
                    <a:pt x="125" y="748"/>
                    <a:pt x="125" y="662"/>
                  </a:cubicBezTo>
                  <a:cubicBezTo>
                    <a:pt x="125" y="576"/>
                    <a:pt x="144" y="499"/>
                    <a:pt x="182" y="451"/>
                  </a:cubicBezTo>
                  <a:cubicBezTo>
                    <a:pt x="221" y="393"/>
                    <a:pt x="269" y="374"/>
                    <a:pt x="336" y="374"/>
                  </a:cubicBezTo>
                  <a:close/>
                  <a:moveTo>
                    <a:pt x="547" y="1"/>
                  </a:moveTo>
                  <a:lnTo>
                    <a:pt x="547" y="403"/>
                  </a:lnTo>
                  <a:cubicBezTo>
                    <a:pt x="518" y="355"/>
                    <a:pt x="489" y="326"/>
                    <a:pt x="451" y="298"/>
                  </a:cubicBezTo>
                  <a:cubicBezTo>
                    <a:pt x="412" y="279"/>
                    <a:pt x="365" y="269"/>
                    <a:pt x="307" y="269"/>
                  </a:cubicBezTo>
                  <a:cubicBezTo>
                    <a:pt x="221" y="269"/>
                    <a:pt x="144" y="307"/>
                    <a:pt x="87" y="374"/>
                  </a:cubicBezTo>
                  <a:cubicBezTo>
                    <a:pt x="29" y="451"/>
                    <a:pt x="0" y="547"/>
                    <a:pt x="0" y="662"/>
                  </a:cubicBezTo>
                  <a:cubicBezTo>
                    <a:pt x="0" y="777"/>
                    <a:pt x="29" y="873"/>
                    <a:pt x="87" y="949"/>
                  </a:cubicBezTo>
                  <a:cubicBezTo>
                    <a:pt x="144" y="1016"/>
                    <a:pt x="221" y="1055"/>
                    <a:pt x="307" y="1055"/>
                  </a:cubicBezTo>
                  <a:cubicBezTo>
                    <a:pt x="365" y="1055"/>
                    <a:pt x="412" y="1045"/>
                    <a:pt x="451" y="1016"/>
                  </a:cubicBezTo>
                  <a:cubicBezTo>
                    <a:pt x="489" y="997"/>
                    <a:pt x="518" y="968"/>
                    <a:pt x="547" y="920"/>
                  </a:cubicBezTo>
                  <a:lnTo>
                    <a:pt x="547" y="1035"/>
                  </a:lnTo>
                  <a:lnTo>
                    <a:pt x="671" y="1035"/>
                  </a:lnTo>
                  <a:lnTo>
                    <a:pt x="67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0" name="Google Shape;700;g11fc49ee2e3_0_7"/>
            <p:cNvSpPr/>
            <p:nvPr/>
          </p:nvSpPr>
          <p:spPr>
            <a:xfrm>
              <a:off x="3441375" y="2609250"/>
              <a:ext cx="22775" cy="24925"/>
            </a:xfrm>
            <a:custGeom>
              <a:rect b="b" l="l" r="r" t="t"/>
              <a:pathLst>
                <a:path extrusionOk="0" h="997" w="911">
                  <a:moveTo>
                    <a:pt x="0" y="0"/>
                  </a:moveTo>
                  <a:lnTo>
                    <a:pt x="384" y="996"/>
                  </a:lnTo>
                  <a:lnTo>
                    <a:pt x="537" y="996"/>
                  </a:lnTo>
                  <a:lnTo>
                    <a:pt x="911" y="0"/>
                  </a:lnTo>
                  <a:lnTo>
                    <a:pt x="776" y="0"/>
                  </a:lnTo>
                  <a:lnTo>
                    <a:pt x="460" y="834"/>
                  </a:lnTo>
                  <a:lnTo>
                    <a:pt x="14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1" name="Google Shape;701;g11fc49ee2e3_0_7"/>
            <p:cNvSpPr/>
            <p:nvPr/>
          </p:nvSpPr>
          <p:spPr>
            <a:xfrm>
              <a:off x="3464125" y="2609250"/>
              <a:ext cx="22775" cy="24925"/>
            </a:xfrm>
            <a:custGeom>
              <a:rect b="b" l="l" r="r" t="t"/>
              <a:pathLst>
                <a:path extrusionOk="0" h="997" w="911">
                  <a:moveTo>
                    <a:pt x="451" y="134"/>
                  </a:moveTo>
                  <a:lnTo>
                    <a:pt x="642" y="623"/>
                  </a:lnTo>
                  <a:lnTo>
                    <a:pt x="269" y="623"/>
                  </a:lnTo>
                  <a:lnTo>
                    <a:pt x="451" y="134"/>
                  </a:lnTo>
                  <a:close/>
                  <a:moveTo>
                    <a:pt x="374" y="0"/>
                  </a:moveTo>
                  <a:lnTo>
                    <a:pt x="1" y="996"/>
                  </a:lnTo>
                  <a:lnTo>
                    <a:pt x="144" y="996"/>
                  </a:lnTo>
                  <a:lnTo>
                    <a:pt x="230" y="738"/>
                  </a:lnTo>
                  <a:lnTo>
                    <a:pt x="681" y="738"/>
                  </a:lnTo>
                  <a:lnTo>
                    <a:pt x="767" y="996"/>
                  </a:lnTo>
                  <a:lnTo>
                    <a:pt x="911" y="996"/>
                  </a:lnTo>
                  <a:lnTo>
                    <a:pt x="52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2" name="Google Shape;702;g11fc49ee2e3_0_7"/>
            <p:cNvSpPr/>
            <p:nvPr/>
          </p:nvSpPr>
          <p:spPr>
            <a:xfrm>
              <a:off x="3492875" y="2609250"/>
              <a:ext cx="19425" cy="24925"/>
            </a:xfrm>
            <a:custGeom>
              <a:rect b="b" l="l" r="r" t="t"/>
              <a:pathLst>
                <a:path extrusionOk="0" h="997" w="777">
                  <a:moveTo>
                    <a:pt x="307" y="115"/>
                  </a:moveTo>
                  <a:cubicBezTo>
                    <a:pt x="374" y="115"/>
                    <a:pt x="422" y="125"/>
                    <a:pt x="450" y="153"/>
                  </a:cubicBezTo>
                  <a:cubicBezTo>
                    <a:pt x="489" y="182"/>
                    <a:pt x="508" y="230"/>
                    <a:pt x="508" y="287"/>
                  </a:cubicBezTo>
                  <a:cubicBezTo>
                    <a:pt x="508" y="345"/>
                    <a:pt x="489" y="393"/>
                    <a:pt x="450" y="422"/>
                  </a:cubicBezTo>
                  <a:cubicBezTo>
                    <a:pt x="422" y="450"/>
                    <a:pt x="374" y="460"/>
                    <a:pt x="307" y="460"/>
                  </a:cubicBezTo>
                  <a:lnTo>
                    <a:pt x="134" y="460"/>
                  </a:lnTo>
                  <a:lnTo>
                    <a:pt x="134" y="115"/>
                  </a:lnTo>
                  <a:close/>
                  <a:moveTo>
                    <a:pt x="0" y="0"/>
                  </a:moveTo>
                  <a:lnTo>
                    <a:pt x="0" y="996"/>
                  </a:lnTo>
                  <a:lnTo>
                    <a:pt x="134" y="996"/>
                  </a:lnTo>
                  <a:lnTo>
                    <a:pt x="134" y="575"/>
                  </a:lnTo>
                  <a:lnTo>
                    <a:pt x="288" y="575"/>
                  </a:lnTo>
                  <a:cubicBezTo>
                    <a:pt x="335" y="575"/>
                    <a:pt x="383" y="584"/>
                    <a:pt x="412" y="604"/>
                  </a:cubicBezTo>
                  <a:cubicBezTo>
                    <a:pt x="441" y="632"/>
                    <a:pt x="470" y="671"/>
                    <a:pt x="508" y="738"/>
                  </a:cubicBezTo>
                  <a:lnTo>
                    <a:pt x="632" y="996"/>
                  </a:lnTo>
                  <a:lnTo>
                    <a:pt x="776" y="996"/>
                  </a:lnTo>
                  <a:lnTo>
                    <a:pt x="642" y="719"/>
                  </a:lnTo>
                  <a:cubicBezTo>
                    <a:pt x="613" y="671"/>
                    <a:pt x="585" y="623"/>
                    <a:pt x="556" y="594"/>
                  </a:cubicBezTo>
                  <a:cubicBezTo>
                    <a:pt x="527" y="556"/>
                    <a:pt x="508" y="537"/>
                    <a:pt x="479" y="527"/>
                  </a:cubicBezTo>
                  <a:cubicBezTo>
                    <a:pt x="527" y="508"/>
                    <a:pt x="575" y="479"/>
                    <a:pt x="604" y="441"/>
                  </a:cubicBezTo>
                  <a:cubicBezTo>
                    <a:pt x="632" y="402"/>
                    <a:pt x="642" y="345"/>
                    <a:pt x="642" y="287"/>
                  </a:cubicBezTo>
                  <a:cubicBezTo>
                    <a:pt x="642" y="192"/>
                    <a:pt x="613" y="115"/>
                    <a:pt x="565" y="67"/>
                  </a:cubicBezTo>
                  <a:cubicBezTo>
                    <a:pt x="508" y="19"/>
                    <a:pt x="422" y="0"/>
                    <a:pt x="30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3" name="Google Shape;703;g11fc49ee2e3_0_7"/>
            <p:cNvSpPr/>
            <p:nvPr/>
          </p:nvSpPr>
          <p:spPr>
            <a:xfrm>
              <a:off x="3514900" y="2608750"/>
              <a:ext cx="20150" cy="25900"/>
            </a:xfrm>
            <a:custGeom>
              <a:rect b="b" l="l" r="r" t="t"/>
              <a:pathLst>
                <a:path extrusionOk="0" h="1036" w="806">
                  <a:moveTo>
                    <a:pt x="489" y="1"/>
                  </a:moveTo>
                  <a:cubicBezTo>
                    <a:pt x="336" y="1"/>
                    <a:pt x="221" y="49"/>
                    <a:pt x="135" y="145"/>
                  </a:cubicBezTo>
                  <a:cubicBezTo>
                    <a:pt x="48" y="231"/>
                    <a:pt x="1" y="355"/>
                    <a:pt x="1" y="518"/>
                  </a:cubicBezTo>
                  <a:cubicBezTo>
                    <a:pt x="1" y="681"/>
                    <a:pt x="48" y="806"/>
                    <a:pt x="135" y="892"/>
                  </a:cubicBezTo>
                  <a:cubicBezTo>
                    <a:pt x="221" y="988"/>
                    <a:pt x="336" y="1036"/>
                    <a:pt x="489" y="1036"/>
                  </a:cubicBezTo>
                  <a:cubicBezTo>
                    <a:pt x="547" y="1036"/>
                    <a:pt x="604" y="1026"/>
                    <a:pt x="652" y="1007"/>
                  </a:cubicBezTo>
                  <a:cubicBezTo>
                    <a:pt x="710" y="997"/>
                    <a:pt x="757" y="968"/>
                    <a:pt x="805" y="940"/>
                  </a:cubicBezTo>
                  <a:lnTo>
                    <a:pt x="805" y="796"/>
                  </a:lnTo>
                  <a:cubicBezTo>
                    <a:pt x="757" y="844"/>
                    <a:pt x="710" y="873"/>
                    <a:pt x="662" y="892"/>
                  </a:cubicBezTo>
                  <a:cubicBezTo>
                    <a:pt x="604" y="911"/>
                    <a:pt x="556" y="921"/>
                    <a:pt x="499" y="921"/>
                  </a:cubicBezTo>
                  <a:cubicBezTo>
                    <a:pt x="384" y="921"/>
                    <a:pt x="298" y="892"/>
                    <a:pt x="240" y="815"/>
                  </a:cubicBezTo>
                  <a:cubicBezTo>
                    <a:pt x="173" y="748"/>
                    <a:pt x="144" y="652"/>
                    <a:pt x="144" y="518"/>
                  </a:cubicBezTo>
                  <a:cubicBezTo>
                    <a:pt x="144" y="384"/>
                    <a:pt x="173" y="288"/>
                    <a:pt x="240" y="221"/>
                  </a:cubicBezTo>
                  <a:cubicBezTo>
                    <a:pt x="298" y="145"/>
                    <a:pt x="384" y="116"/>
                    <a:pt x="499" y="116"/>
                  </a:cubicBezTo>
                  <a:cubicBezTo>
                    <a:pt x="556" y="116"/>
                    <a:pt x="604" y="125"/>
                    <a:pt x="662" y="145"/>
                  </a:cubicBezTo>
                  <a:cubicBezTo>
                    <a:pt x="710" y="164"/>
                    <a:pt x="757" y="192"/>
                    <a:pt x="805" y="240"/>
                  </a:cubicBezTo>
                  <a:lnTo>
                    <a:pt x="805" y="97"/>
                  </a:lnTo>
                  <a:cubicBezTo>
                    <a:pt x="757" y="68"/>
                    <a:pt x="710" y="39"/>
                    <a:pt x="652" y="30"/>
                  </a:cubicBezTo>
                  <a:cubicBezTo>
                    <a:pt x="604" y="10"/>
                    <a:pt x="547" y="1"/>
                    <a:pt x="48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4" name="Google Shape;704;g11fc49ee2e3_0_7"/>
            <p:cNvSpPr/>
            <p:nvPr/>
          </p:nvSpPr>
          <p:spPr>
            <a:xfrm>
              <a:off x="3543400" y="2609250"/>
              <a:ext cx="19200" cy="24925"/>
            </a:xfrm>
            <a:custGeom>
              <a:rect b="b" l="l" r="r" t="t"/>
              <a:pathLst>
                <a:path extrusionOk="0" h="997" w="768">
                  <a:moveTo>
                    <a:pt x="1" y="0"/>
                  </a:moveTo>
                  <a:lnTo>
                    <a:pt x="1" y="996"/>
                  </a:lnTo>
                  <a:lnTo>
                    <a:pt x="135" y="996"/>
                  </a:lnTo>
                  <a:lnTo>
                    <a:pt x="135" y="517"/>
                  </a:lnTo>
                  <a:lnTo>
                    <a:pt x="623" y="517"/>
                  </a:lnTo>
                  <a:lnTo>
                    <a:pt x="623" y="996"/>
                  </a:lnTo>
                  <a:lnTo>
                    <a:pt x="767" y="996"/>
                  </a:lnTo>
                  <a:lnTo>
                    <a:pt x="767" y="0"/>
                  </a:lnTo>
                  <a:lnTo>
                    <a:pt x="623" y="0"/>
                  </a:lnTo>
                  <a:lnTo>
                    <a:pt x="623" y="412"/>
                  </a:lnTo>
                  <a:lnTo>
                    <a:pt x="135" y="412"/>
                  </a:lnTo>
                  <a:lnTo>
                    <a:pt x="13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5" name="Google Shape;705;g11fc49ee2e3_0_7"/>
            <p:cNvSpPr/>
            <p:nvPr/>
          </p:nvSpPr>
          <p:spPr>
            <a:xfrm>
              <a:off x="3567825" y="2609250"/>
              <a:ext cx="22775" cy="24925"/>
            </a:xfrm>
            <a:custGeom>
              <a:rect b="b" l="l" r="r" t="t"/>
              <a:pathLst>
                <a:path extrusionOk="0" h="997" w="911">
                  <a:moveTo>
                    <a:pt x="461" y="134"/>
                  </a:moveTo>
                  <a:lnTo>
                    <a:pt x="643" y="623"/>
                  </a:lnTo>
                  <a:lnTo>
                    <a:pt x="279" y="623"/>
                  </a:lnTo>
                  <a:lnTo>
                    <a:pt x="461" y="134"/>
                  </a:lnTo>
                  <a:close/>
                  <a:moveTo>
                    <a:pt x="384" y="0"/>
                  </a:moveTo>
                  <a:lnTo>
                    <a:pt x="1" y="996"/>
                  </a:lnTo>
                  <a:lnTo>
                    <a:pt x="145" y="996"/>
                  </a:lnTo>
                  <a:lnTo>
                    <a:pt x="231" y="738"/>
                  </a:lnTo>
                  <a:lnTo>
                    <a:pt x="681" y="738"/>
                  </a:lnTo>
                  <a:lnTo>
                    <a:pt x="777" y="996"/>
                  </a:lnTo>
                  <a:lnTo>
                    <a:pt x="911" y="996"/>
                  </a:lnTo>
                  <a:lnTo>
                    <a:pt x="53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6" name="Google Shape;706;g11fc49ee2e3_0_7"/>
            <p:cNvSpPr/>
            <p:nvPr/>
          </p:nvSpPr>
          <p:spPr>
            <a:xfrm>
              <a:off x="3596825" y="2609250"/>
              <a:ext cx="19175" cy="24925"/>
            </a:xfrm>
            <a:custGeom>
              <a:rect b="b" l="l" r="r" t="t"/>
              <a:pathLst>
                <a:path extrusionOk="0" h="997" w="767">
                  <a:moveTo>
                    <a:pt x="297" y="115"/>
                  </a:moveTo>
                  <a:cubicBezTo>
                    <a:pt x="364" y="115"/>
                    <a:pt x="412" y="125"/>
                    <a:pt x="441" y="153"/>
                  </a:cubicBezTo>
                  <a:cubicBezTo>
                    <a:pt x="479" y="182"/>
                    <a:pt x="498" y="230"/>
                    <a:pt x="498" y="287"/>
                  </a:cubicBezTo>
                  <a:cubicBezTo>
                    <a:pt x="498" y="345"/>
                    <a:pt x="479" y="393"/>
                    <a:pt x="441" y="422"/>
                  </a:cubicBezTo>
                  <a:cubicBezTo>
                    <a:pt x="412" y="450"/>
                    <a:pt x="364" y="460"/>
                    <a:pt x="297" y="460"/>
                  </a:cubicBezTo>
                  <a:lnTo>
                    <a:pt x="134" y="460"/>
                  </a:lnTo>
                  <a:lnTo>
                    <a:pt x="134" y="115"/>
                  </a:lnTo>
                  <a:close/>
                  <a:moveTo>
                    <a:pt x="0" y="0"/>
                  </a:moveTo>
                  <a:lnTo>
                    <a:pt x="0" y="996"/>
                  </a:lnTo>
                  <a:lnTo>
                    <a:pt x="134" y="996"/>
                  </a:lnTo>
                  <a:lnTo>
                    <a:pt x="134" y="575"/>
                  </a:lnTo>
                  <a:lnTo>
                    <a:pt x="278" y="575"/>
                  </a:lnTo>
                  <a:cubicBezTo>
                    <a:pt x="326" y="575"/>
                    <a:pt x="374" y="584"/>
                    <a:pt x="402" y="604"/>
                  </a:cubicBezTo>
                  <a:cubicBezTo>
                    <a:pt x="431" y="632"/>
                    <a:pt x="469" y="671"/>
                    <a:pt x="498" y="738"/>
                  </a:cubicBezTo>
                  <a:lnTo>
                    <a:pt x="623" y="996"/>
                  </a:lnTo>
                  <a:lnTo>
                    <a:pt x="766" y="996"/>
                  </a:lnTo>
                  <a:lnTo>
                    <a:pt x="632" y="719"/>
                  </a:lnTo>
                  <a:cubicBezTo>
                    <a:pt x="604" y="671"/>
                    <a:pt x="575" y="623"/>
                    <a:pt x="546" y="594"/>
                  </a:cubicBezTo>
                  <a:cubicBezTo>
                    <a:pt x="527" y="556"/>
                    <a:pt x="498" y="537"/>
                    <a:pt x="469" y="527"/>
                  </a:cubicBezTo>
                  <a:cubicBezTo>
                    <a:pt x="527" y="508"/>
                    <a:pt x="565" y="479"/>
                    <a:pt x="594" y="441"/>
                  </a:cubicBezTo>
                  <a:cubicBezTo>
                    <a:pt x="623" y="402"/>
                    <a:pt x="642" y="345"/>
                    <a:pt x="642" y="287"/>
                  </a:cubicBezTo>
                  <a:cubicBezTo>
                    <a:pt x="642" y="192"/>
                    <a:pt x="613" y="115"/>
                    <a:pt x="556" y="67"/>
                  </a:cubicBezTo>
                  <a:cubicBezTo>
                    <a:pt x="498" y="19"/>
                    <a:pt x="412" y="0"/>
                    <a:pt x="29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7" name="Google Shape;707;g11fc49ee2e3_0_7"/>
            <p:cNvSpPr/>
            <p:nvPr/>
          </p:nvSpPr>
          <p:spPr>
            <a:xfrm>
              <a:off x="3620050" y="2608275"/>
              <a:ext cx="7675" cy="30450"/>
            </a:xfrm>
            <a:custGeom>
              <a:rect b="b" l="l" r="r" t="t"/>
              <a:pathLst>
                <a:path extrusionOk="0" h="1218" w="307">
                  <a:moveTo>
                    <a:pt x="202" y="1"/>
                  </a:moveTo>
                  <a:cubicBezTo>
                    <a:pt x="134" y="106"/>
                    <a:pt x="87" y="202"/>
                    <a:pt x="58" y="307"/>
                  </a:cubicBezTo>
                  <a:cubicBezTo>
                    <a:pt x="19" y="403"/>
                    <a:pt x="0" y="508"/>
                    <a:pt x="0" y="604"/>
                  </a:cubicBezTo>
                  <a:cubicBezTo>
                    <a:pt x="0" y="700"/>
                    <a:pt x="19" y="805"/>
                    <a:pt x="58" y="901"/>
                  </a:cubicBezTo>
                  <a:cubicBezTo>
                    <a:pt x="87" y="1007"/>
                    <a:pt x="134" y="1112"/>
                    <a:pt x="202" y="1217"/>
                  </a:cubicBezTo>
                  <a:lnTo>
                    <a:pt x="307" y="1217"/>
                  </a:lnTo>
                  <a:cubicBezTo>
                    <a:pt x="249" y="1112"/>
                    <a:pt x="211" y="1007"/>
                    <a:pt x="173" y="911"/>
                  </a:cubicBezTo>
                  <a:cubicBezTo>
                    <a:pt x="144" y="805"/>
                    <a:pt x="134" y="710"/>
                    <a:pt x="134" y="604"/>
                  </a:cubicBezTo>
                  <a:cubicBezTo>
                    <a:pt x="134" y="499"/>
                    <a:pt x="144" y="403"/>
                    <a:pt x="173" y="298"/>
                  </a:cubicBezTo>
                  <a:cubicBezTo>
                    <a:pt x="211" y="202"/>
                    <a:pt x="249" y="97"/>
                    <a:pt x="30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8" name="Google Shape;708;g11fc49ee2e3_0_7"/>
            <p:cNvSpPr/>
            <p:nvPr/>
          </p:nvSpPr>
          <p:spPr>
            <a:xfrm>
              <a:off x="3631775" y="2609250"/>
              <a:ext cx="18000" cy="24925"/>
            </a:xfrm>
            <a:custGeom>
              <a:rect b="b" l="l" r="r" t="t"/>
              <a:pathLst>
                <a:path extrusionOk="0" h="997" w="720">
                  <a:moveTo>
                    <a:pt x="451" y="115"/>
                  </a:moveTo>
                  <a:lnTo>
                    <a:pt x="451" y="651"/>
                  </a:lnTo>
                  <a:lnTo>
                    <a:pt x="106" y="651"/>
                  </a:lnTo>
                  <a:lnTo>
                    <a:pt x="451" y="115"/>
                  </a:lnTo>
                  <a:close/>
                  <a:moveTo>
                    <a:pt x="413" y="0"/>
                  </a:moveTo>
                  <a:lnTo>
                    <a:pt x="1" y="632"/>
                  </a:lnTo>
                  <a:lnTo>
                    <a:pt x="1" y="757"/>
                  </a:lnTo>
                  <a:lnTo>
                    <a:pt x="451" y="757"/>
                  </a:lnTo>
                  <a:lnTo>
                    <a:pt x="451" y="996"/>
                  </a:lnTo>
                  <a:lnTo>
                    <a:pt x="576" y="996"/>
                  </a:lnTo>
                  <a:lnTo>
                    <a:pt x="576" y="757"/>
                  </a:lnTo>
                  <a:lnTo>
                    <a:pt x="719" y="757"/>
                  </a:lnTo>
                  <a:lnTo>
                    <a:pt x="719" y="651"/>
                  </a:lnTo>
                  <a:lnTo>
                    <a:pt x="576" y="651"/>
                  </a:lnTo>
                  <a:lnTo>
                    <a:pt x="576"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9" name="Google Shape;709;g11fc49ee2e3_0_7"/>
            <p:cNvSpPr/>
            <p:nvPr/>
          </p:nvSpPr>
          <p:spPr>
            <a:xfrm>
              <a:off x="3654525" y="2609250"/>
              <a:ext cx="16075" cy="25400"/>
            </a:xfrm>
            <a:custGeom>
              <a:rect b="b" l="l" r="r" t="t"/>
              <a:pathLst>
                <a:path extrusionOk="0" h="1016" w="643">
                  <a:moveTo>
                    <a:pt x="39" y="0"/>
                  </a:moveTo>
                  <a:lnTo>
                    <a:pt x="39" y="498"/>
                  </a:lnTo>
                  <a:cubicBezTo>
                    <a:pt x="78" y="479"/>
                    <a:pt x="116" y="469"/>
                    <a:pt x="154" y="460"/>
                  </a:cubicBezTo>
                  <a:cubicBezTo>
                    <a:pt x="192" y="450"/>
                    <a:pt x="221" y="450"/>
                    <a:pt x="260" y="450"/>
                  </a:cubicBezTo>
                  <a:cubicBezTo>
                    <a:pt x="336" y="450"/>
                    <a:pt x="394" y="469"/>
                    <a:pt x="442" y="508"/>
                  </a:cubicBezTo>
                  <a:cubicBezTo>
                    <a:pt x="489" y="556"/>
                    <a:pt x="509" y="604"/>
                    <a:pt x="509" y="671"/>
                  </a:cubicBezTo>
                  <a:cubicBezTo>
                    <a:pt x="509" y="747"/>
                    <a:pt x="489" y="795"/>
                    <a:pt x="442" y="843"/>
                  </a:cubicBezTo>
                  <a:cubicBezTo>
                    <a:pt x="394" y="881"/>
                    <a:pt x="336" y="901"/>
                    <a:pt x="260" y="901"/>
                  </a:cubicBezTo>
                  <a:cubicBezTo>
                    <a:pt x="212" y="901"/>
                    <a:pt x="164" y="891"/>
                    <a:pt x="125" y="881"/>
                  </a:cubicBezTo>
                  <a:cubicBezTo>
                    <a:pt x="87" y="872"/>
                    <a:pt x="39" y="853"/>
                    <a:pt x="1" y="834"/>
                  </a:cubicBezTo>
                  <a:lnTo>
                    <a:pt x="1" y="968"/>
                  </a:lnTo>
                  <a:cubicBezTo>
                    <a:pt x="49" y="987"/>
                    <a:pt x="97" y="996"/>
                    <a:pt x="135" y="1006"/>
                  </a:cubicBezTo>
                  <a:cubicBezTo>
                    <a:pt x="183" y="1006"/>
                    <a:pt x="221" y="1016"/>
                    <a:pt x="260" y="1016"/>
                  </a:cubicBezTo>
                  <a:cubicBezTo>
                    <a:pt x="384" y="1016"/>
                    <a:pt x="480" y="987"/>
                    <a:pt x="547" y="929"/>
                  </a:cubicBezTo>
                  <a:cubicBezTo>
                    <a:pt x="614" y="862"/>
                    <a:pt x="643" y="786"/>
                    <a:pt x="643" y="671"/>
                  </a:cubicBezTo>
                  <a:cubicBezTo>
                    <a:pt x="643" y="575"/>
                    <a:pt x="614" y="489"/>
                    <a:pt x="547" y="431"/>
                  </a:cubicBezTo>
                  <a:cubicBezTo>
                    <a:pt x="480" y="364"/>
                    <a:pt x="394" y="335"/>
                    <a:pt x="288" y="335"/>
                  </a:cubicBezTo>
                  <a:cubicBezTo>
                    <a:pt x="269" y="335"/>
                    <a:pt x="240" y="335"/>
                    <a:pt x="221" y="345"/>
                  </a:cubicBezTo>
                  <a:cubicBezTo>
                    <a:pt x="202" y="345"/>
                    <a:pt x="183" y="354"/>
                    <a:pt x="164" y="354"/>
                  </a:cubicBezTo>
                  <a:lnTo>
                    <a:pt x="164" y="115"/>
                  </a:lnTo>
                  <a:lnTo>
                    <a:pt x="576" y="115"/>
                  </a:lnTo>
                  <a:lnTo>
                    <a:pt x="576"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0" name="Google Shape;710;g11fc49ee2e3_0_7"/>
            <p:cNvSpPr/>
            <p:nvPr/>
          </p:nvSpPr>
          <p:spPr>
            <a:xfrm>
              <a:off x="3675850" y="2608275"/>
              <a:ext cx="7700" cy="30450"/>
            </a:xfrm>
            <a:custGeom>
              <a:rect b="b" l="l" r="r" t="t"/>
              <a:pathLst>
                <a:path extrusionOk="0" h="1218" w="308">
                  <a:moveTo>
                    <a:pt x="1" y="1"/>
                  </a:moveTo>
                  <a:cubicBezTo>
                    <a:pt x="58" y="97"/>
                    <a:pt x="106" y="202"/>
                    <a:pt x="135" y="298"/>
                  </a:cubicBezTo>
                  <a:cubicBezTo>
                    <a:pt x="163" y="403"/>
                    <a:pt x="183" y="499"/>
                    <a:pt x="183" y="604"/>
                  </a:cubicBezTo>
                  <a:cubicBezTo>
                    <a:pt x="183" y="710"/>
                    <a:pt x="163" y="805"/>
                    <a:pt x="135" y="911"/>
                  </a:cubicBezTo>
                  <a:cubicBezTo>
                    <a:pt x="106" y="1007"/>
                    <a:pt x="58" y="1112"/>
                    <a:pt x="1" y="1217"/>
                  </a:cubicBezTo>
                  <a:lnTo>
                    <a:pt x="106" y="1217"/>
                  </a:lnTo>
                  <a:cubicBezTo>
                    <a:pt x="173" y="1112"/>
                    <a:pt x="221" y="1007"/>
                    <a:pt x="259" y="901"/>
                  </a:cubicBezTo>
                  <a:cubicBezTo>
                    <a:pt x="288" y="805"/>
                    <a:pt x="307" y="700"/>
                    <a:pt x="307" y="604"/>
                  </a:cubicBezTo>
                  <a:cubicBezTo>
                    <a:pt x="307" y="508"/>
                    <a:pt x="288" y="403"/>
                    <a:pt x="259" y="307"/>
                  </a:cubicBezTo>
                  <a:cubicBezTo>
                    <a:pt x="221" y="202"/>
                    <a:pt x="173" y="106"/>
                    <a:pt x="10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1" name="Google Shape;711;g11fc49ee2e3_0_7"/>
            <p:cNvSpPr/>
            <p:nvPr/>
          </p:nvSpPr>
          <p:spPr>
            <a:xfrm>
              <a:off x="3152050" y="2730900"/>
              <a:ext cx="8650" cy="34050"/>
            </a:xfrm>
            <a:custGeom>
              <a:rect b="b" l="l" r="r" t="t"/>
              <a:pathLst>
                <a:path extrusionOk="0" h="1362" w="346">
                  <a:moveTo>
                    <a:pt x="0" y="1"/>
                  </a:moveTo>
                  <a:lnTo>
                    <a:pt x="0" y="1361"/>
                  </a:lnTo>
                  <a:lnTo>
                    <a:pt x="345" y="1361"/>
                  </a:lnTo>
                  <a:lnTo>
                    <a:pt x="345"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2" name="Google Shape;712;g11fc49ee2e3_0_7"/>
            <p:cNvSpPr/>
            <p:nvPr/>
          </p:nvSpPr>
          <p:spPr>
            <a:xfrm>
              <a:off x="3167125" y="2738800"/>
              <a:ext cx="25675" cy="26150"/>
            </a:xfrm>
            <a:custGeom>
              <a:rect b="b" l="l" r="r" t="t"/>
              <a:pathLst>
                <a:path extrusionOk="0" h="1046" w="1027">
                  <a:moveTo>
                    <a:pt x="662" y="1"/>
                  </a:moveTo>
                  <a:cubicBezTo>
                    <a:pt x="595" y="1"/>
                    <a:pt x="537" y="11"/>
                    <a:pt x="480" y="39"/>
                  </a:cubicBezTo>
                  <a:cubicBezTo>
                    <a:pt x="423" y="68"/>
                    <a:pt x="375" y="116"/>
                    <a:pt x="327" y="173"/>
                  </a:cubicBezTo>
                  <a:lnTo>
                    <a:pt x="327" y="30"/>
                  </a:lnTo>
                  <a:lnTo>
                    <a:pt x="1" y="30"/>
                  </a:lnTo>
                  <a:lnTo>
                    <a:pt x="1" y="1045"/>
                  </a:lnTo>
                  <a:lnTo>
                    <a:pt x="327" y="1045"/>
                  </a:lnTo>
                  <a:lnTo>
                    <a:pt x="327" y="547"/>
                  </a:lnTo>
                  <a:cubicBezTo>
                    <a:pt x="327" y="451"/>
                    <a:pt x="346" y="375"/>
                    <a:pt x="384" y="327"/>
                  </a:cubicBezTo>
                  <a:cubicBezTo>
                    <a:pt x="423" y="269"/>
                    <a:pt x="470" y="250"/>
                    <a:pt x="537" y="250"/>
                  </a:cubicBezTo>
                  <a:cubicBezTo>
                    <a:pt x="566" y="250"/>
                    <a:pt x="595" y="250"/>
                    <a:pt x="614" y="269"/>
                  </a:cubicBezTo>
                  <a:cubicBezTo>
                    <a:pt x="643" y="279"/>
                    <a:pt x="652" y="288"/>
                    <a:pt x="672" y="317"/>
                  </a:cubicBezTo>
                  <a:cubicBezTo>
                    <a:pt x="681" y="327"/>
                    <a:pt x="681" y="355"/>
                    <a:pt x="691" y="384"/>
                  </a:cubicBezTo>
                  <a:cubicBezTo>
                    <a:pt x="691" y="422"/>
                    <a:pt x="691" y="480"/>
                    <a:pt x="691" y="566"/>
                  </a:cubicBezTo>
                  <a:lnTo>
                    <a:pt x="691" y="940"/>
                  </a:lnTo>
                  <a:lnTo>
                    <a:pt x="691" y="1045"/>
                  </a:lnTo>
                  <a:lnTo>
                    <a:pt x="1026" y="1045"/>
                  </a:lnTo>
                  <a:lnTo>
                    <a:pt x="1026" y="422"/>
                  </a:lnTo>
                  <a:cubicBezTo>
                    <a:pt x="1026" y="288"/>
                    <a:pt x="988" y="183"/>
                    <a:pt x="930" y="106"/>
                  </a:cubicBezTo>
                  <a:cubicBezTo>
                    <a:pt x="873" y="39"/>
                    <a:pt x="777" y="1"/>
                    <a:pt x="662"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3" name="Google Shape;713;g11fc49ee2e3_0_7"/>
            <p:cNvSpPr/>
            <p:nvPr/>
          </p:nvSpPr>
          <p:spPr>
            <a:xfrm>
              <a:off x="3195650" y="2729475"/>
              <a:ext cx="27325" cy="36175"/>
            </a:xfrm>
            <a:custGeom>
              <a:rect b="b" l="l" r="r" t="t"/>
              <a:pathLst>
                <a:path extrusionOk="0" h="1447" w="1093">
                  <a:moveTo>
                    <a:pt x="556" y="613"/>
                  </a:moveTo>
                  <a:cubicBezTo>
                    <a:pt x="623" y="613"/>
                    <a:pt x="671" y="633"/>
                    <a:pt x="709" y="690"/>
                  </a:cubicBezTo>
                  <a:cubicBezTo>
                    <a:pt x="747" y="738"/>
                    <a:pt x="766" y="815"/>
                    <a:pt x="766" y="910"/>
                  </a:cubicBezTo>
                  <a:cubicBezTo>
                    <a:pt x="766" y="1006"/>
                    <a:pt x="747" y="1083"/>
                    <a:pt x="709" y="1131"/>
                  </a:cubicBezTo>
                  <a:cubicBezTo>
                    <a:pt x="671" y="1179"/>
                    <a:pt x="623" y="1207"/>
                    <a:pt x="556" y="1207"/>
                  </a:cubicBezTo>
                  <a:cubicBezTo>
                    <a:pt x="479" y="1207"/>
                    <a:pt x="431" y="1179"/>
                    <a:pt x="393" y="1131"/>
                  </a:cubicBezTo>
                  <a:cubicBezTo>
                    <a:pt x="354" y="1083"/>
                    <a:pt x="335" y="1006"/>
                    <a:pt x="335" y="910"/>
                  </a:cubicBezTo>
                  <a:cubicBezTo>
                    <a:pt x="335" y="815"/>
                    <a:pt x="354" y="738"/>
                    <a:pt x="393" y="690"/>
                  </a:cubicBezTo>
                  <a:cubicBezTo>
                    <a:pt x="431" y="633"/>
                    <a:pt x="479" y="613"/>
                    <a:pt x="556" y="613"/>
                  </a:cubicBezTo>
                  <a:close/>
                  <a:moveTo>
                    <a:pt x="766" y="0"/>
                  </a:moveTo>
                  <a:lnTo>
                    <a:pt x="766" y="546"/>
                  </a:lnTo>
                  <a:cubicBezTo>
                    <a:pt x="719" y="489"/>
                    <a:pt x="671" y="441"/>
                    <a:pt x="613" y="412"/>
                  </a:cubicBezTo>
                  <a:cubicBezTo>
                    <a:pt x="565" y="384"/>
                    <a:pt x="498" y="374"/>
                    <a:pt x="431" y="374"/>
                  </a:cubicBezTo>
                  <a:cubicBezTo>
                    <a:pt x="307" y="374"/>
                    <a:pt x="201" y="422"/>
                    <a:pt x="125" y="527"/>
                  </a:cubicBezTo>
                  <a:cubicBezTo>
                    <a:pt x="38" y="623"/>
                    <a:pt x="0" y="748"/>
                    <a:pt x="0" y="910"/>
                  </a:cubicBezTo>
                  <a:cubicBezTo>
                    <a:pt x="0" y="1064"/>
                    <a:pt x="38" y="1198"/>
                    <a:pt x="125" y="1294"/>
                  </a:cubicBezTo>
                  <a:cubicBezTo>
                    <a:pt x="201" y="1399"/>
                    <a:pt x="307" y="1447"/>
                    <a:pt x="431" y="1447"/>
                  </a:cubicBezTo>
                  <a:cubicBezTo>
                    <a:pt x="498" y="1447"/>
                    <a:pt x="565" y="1428"/>
                    <a:pt x="613" y="1399"/>
                  </a:cubicBezTo>
                  <a:cubicBezTo>
                    <a:pt x="671" y="1370"/>
                    <a:pt x="719" y="1332"/>
                    <a:pt x="766" y="1275"/>
                  </a:cubicBezTo>
                  <a:lnTo>
                    <a:pt x="766" y="1418"/>
                  </a:lnTo>
                  <a:lnTo>
                    <a:pt x="1092" y="1418"/>
                  </a:lnTo>
                  <a:lnTo>
                    <a:pt x="109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4" name="Google Shape;714;g11fc49ee2e3_0_7"/>
            <p:cNvSpPr/>
            <p:nvPr/>
          </p:nvSpPr>
          <p:spPr>
            <a:xfrm>
              <a:off x="3228200" y="2738800"/>
              <a:ext cx="27575" cy="26850"/>
            </a:xfrm>
            <a:custGeom>
              <a:rect b="b" l="l" r="r" t="t"/>
              <a:pathLst>
                <a:path extrusionOk="0" h="1074" w="1103">
                  <a:moveTo>
                    <a:pt x="566" y="221"/>
                  </a:moveTo>
                  <a:cubicBezTo>
                    <a:pt x="624" y="221"/>
                    <a:pt x="672" y="240"/>
                    <a:pt x="710" y="279"/>
                  </a:cubicBezTo>
                  <a:cubicBezTo>
                    <a:pt x="748" y="317"/>
                    <a:pt x="767" y="365"/>
                    <a:pt x="767" y="422"/>
                  </a:cubicBezTo>
                  <a:lnTo>
                    <a:pt x="336" y="422"/>
                  </a:lnTo>
                  <a:cubicBezTo>
                    <a:pt x="346" y="355"/>
                    <a:pt x="375" y="308"/>
                    <a:pt x="413" y="269"/>
                  </a:cubicBezTo>
                  <a:cubicBezTo>
                    <a:pt x="451" y="231"/>
                    <a:pt x="509" y="221"/>
                    <a:pt x="566" y="221"/>
                  </a:cubicBezTo>
                  <a:close/>
                  <a:moveTo>
                    <a:pt x="566" y="1"/>
                  </a:moveTo>
                  <a:cubicBezTo>
                    <a:pt x="394" y="1"/>
                    <a:pt x="260" y="49"/>
                    <a:pt x="154" y="145"/>
                  </a:cubicBezTo>
                  <a:cubicBezTo>
                    <a:pt x="58" y="240"/>
                    <a:pt x="1" y="375"/>
                    <a:pt x="1" y="537"/>
                  </a:cubicBezTo>
                  <a:cubicBezTo>
                    <a:pt x="1" y="710"/>
                    <a:pt x="58" y="834"/>
                    <a:pt x="154" y="930"/>
                  </a:cubicBezTo>
                  <a:cubicBezTo>
                    <a:pt x="260" y="1026"/>
                    <a:pt x="403" y="1074"/>
                    <a:pt x="585" y="1074"/>
                  </a:cubicBezTo>
                  <a:cubicBezTo>
                    <a:pt x="662" y="1074"/>
                    <a:pt x="739" y="1064"/>
                    <a:pt x="815" y="1045"/>
                  </a:cubicBezTo>
                  <a:cubicBezTo>
                    <a:pt x="892" y="1036"/>
                    <a:pt x="969" y="1016"/>
                    <a:pt x="1055" y="988"/>
                  </a:cubicBezTo>
                  <a:lnTo>
                    <a:pt x="1055" y="729"/>
                  </a:lnTo>
                  <a:cubicBezTo>
                    <a:pt x="978" y="777"/>
                    <a:pt x="901" y="806"/>
                    <a:pt x="825" y="825"/>
                  </a:cubicBezTo>
                  <a:cubicBezTo>
                    <a:pt x="758" y="844"/>
                    <a:pt x="691" y="854"/>
                    <a:pt x="614" y="854"/>
                  </a:cubicBezTo>
                  <a:cubicBezTo>
                    <a:pt x="537" y="854"/>
                    <a:pt x="470" y="834"/>
                    <a:pt x="422" y="796"/>
                  </a:cubicBezTo>
                  <a:cubicBezTo>
                    <a:pt x="375" y="758"/>
                    <a:pt x="346" y="700"/>
                    <a:pt x="336" y="624"/>
                  </a:cubicBezTo>
                  <a:lnTo>
                    <a:pt x="1103" y="624"/>
                  </a:lnTo>
                  <a:lnTo>
                    <a:pt x="1103" y="528"/>
                  </a:lnTo>
                  <a:cubicBezTo>
                    <a:pt x="1103" y="375"/>
                    <a:pt x="1055" y="240"/>
                    <a:pt x="949" y="145"/>
                  </a:cubicBezTo>
                  <a:cubicBezTo>
                    <a:pt x="854" y="49"/>
                    <a:pt x="729" y="1"/>
                    <a:pt x="566"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5" name="Google Shape;715;g11fc49ee2e3_0_7"/>
            <p:cNvSpPr/>
            <p:nvPr/>
          </p:nvSpPr>
          <p:spPr>
            <a:xfrm>
              <a:off x="3256000" y="2739525"/>
              <a:ext cx="28525" cy="25425"/>
            </a:xfrm>
            <a:custGeom>
              <a:rect b="b" l="l" r="r" t="t"/>
              <a:pathLst>
                <a:path extrusionOk="0" h="1017" w="1141">
                  <a:moveTo>
                    <a:pt x="19" y="1"/>
                  </a:moveTo>
                  <a:lnTo>
                    <a:pt x="383" y="499"/>
                  </a:lnTo>
                  <a:lnTo>
                    <a:pt x="0" y="1016"/>
                  </a:lnTo>
                  <a:lnTo>
                    <a:pt x="345" y="1016"/>
                  </a:lnTo>
                  <a:lnTo>
                    <a:pt x="565" y="690"/>
                  </a:lnTo>
                  <a:lnTo>
                    <a:pt x="795" y="1016"/>
                  </a:lnTo>
                  <a:lnTo>
                    <a:pt x="1140" y="1016"/>
                  </a:lnTo>
                  <a:lnTo>
                    <a:pt x="757" y="489"/>
                  </a:lnTo>
                  <a:lnTo>
                    <a:pt x="1121" y="1"/>
                  </a:lnTo>
                  <a:lnTo>
                    <a:pt x="776" y="1"/>
                  </a:lnTo>
                  <a:lnTo>
                    <a:pt x="565" y="298"/>
                  </a:lnTo>
                  <a:lnTo>
                    <a:pt x="364"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6" name="Google Shape;716;g11fc49ee2e3_0_7"/>
            <p:cNvSpPr/>
            <p:nvPr/>
          </p:nvSpPr>
          <p:spPr>
            <a:xfrm>
              <a:off x="3284725" y="2738800"/>
              <a:ext cx="27350" cy="26850"/>
            </a:xfrm>
            <a:custGeom>
              <a:rect b="b" l="l" r="r" t="t"/>
              <a:pathLst>
                <a:path extrusionOk="0" h="1074" w="1094">
                  <a:moveTo>
                    <a:pt x="557" y="221"/>
                  </a:moveTo>
                  <a:cubicBezTo>
                    <a:pt x="614" y="221"/>
                    <a:pt x="662" y="240"/>
                    <a:pt x="700" y="279"/>
                  </a:cubicBezTo>
                  <a:cubicBezTo>
                    <a:pt x="739" y="317"/>
                    <a:pt x="758" y="365"/>
                    <a:pt x="758" y="422"/>
                  </a:cubicBezTo>
                  <a:lnTo>
                    <a:pt x="336" y="422"/>
                  </a:lnTo>
                  <a:cubicBezTo>
                    <a:pt x="346" y="355"/>
                    <a:pt x="365" y="308"/>
                    <a:pt x="403" y="269"/>
                  </a:cubicBezTo>
                  <a:cubicBezTo>
                    <a:pt x="442" y="231"/>
                    <a:pt x="499" y="221"/>
                    <a:pt x="557" y="221"/>
                  </a:cubicBezTo>
                  <a:close/>
                  <a:moveTo>
                    <a:pt x="566" y="1"/>
                  </a:moveTo>
                  <a:cubicBezTo>
                    <a:pt x="384" y="1"/>
                    <a:pt x="250" y="49"/>
                    <a:pt x="145" y="145"/>
                  </a:cubicBezTo>
                  <a:cubicBezTo>
                    <a:pt x="49" y="240"/>
                    <a:pt x="1" y="375"/>
                    <a:pt x="1" y="537"/>
                  </a:cubicBezTo>
                  <a:cubicBezTo>
                    <a:pt x="1" y="710"/>
                    <a:pt x="49" y="834"/>
                    <a:pt x="154" y="930"/>
                  </a:cubicBezTo>
                  <a:cubicBezTo>
                    <a:pt x="250" y="1026"/>
                    <a:pt x="394" y="1074"/>
                    <a:pt x="576" y="1074"/>
                  </a:cubicBezTo>
                  <a:cubicBezTo>
                    <a:pt x="662" y="1074"/>
                    <a:pt x="739" y="1064"/>
                    <a:pt x="815" y="1045"/>
                  </a:cubicBezTo>
                  <a:cubicBezTo>
                    <a:pt x="892" y="1036"/>
                    <a:pt x="969" y="1016"/>
                    <a:pt x="1045" y="988"/>
                  </a:cubicBezTo>
                  <a:lnTo>
                    <a:pt x="1045" y="729"/>
                  </a:lnTo>
                  <a:cubicBezTo>
                    <a:pt x="969" y="777"/>
                    <a:pt x="892" y="806"/>
                    <a:pt x="825" y="825"/>
                  </a:cubicBezTo>
                  <a:cubicBezTo>
                    <a:pt x="748" y="844"/>
                    <a:pt x="681" y="854"/>
                    <a:pt x="614" y="854"/>
                  </a:cubicBezTo>
                  <a:cubicBezTo>
                    <a:pt x="528" y="854"/>
                    <a:pt x="461" y="834"/>
                    <a:pt x="413" y="796"/>
                  </a:cubicBezTo>
                  <a:cubicBezTo>
                    <a:pt x="365" y="758"/>
                    <a:pt x="336" y="700"/>
                    <a:pt x="327" y="624"/>
                  </a:cubicBezTo>
                  <a:lnTo>
                    <a:pt x="1093" y="624"/>
                  </a:lnTo>
                  <a:lnTo>
                    <a:pt x="1093" y="528"/>
                  </a:lnTo>
                  <a:cubicBezTo>
                    <a:pt x="1093" y="375"/>
                    <a:pt x="1045" y="240"/>
                    <a:pt x="949" y="145"/>
                  </a:cubicBezTo>
                  <a:cubicBezTo>
                    <a:pt x="854" y="49"/>
                    <a:pt x="719" y="1"/>
                    <a:pt x="566"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7" name="Google Shape;717;g11fc49ee2e3_0_7"/>
            <p:cNvSpPr/>
            <p:nvPr/>
          </p:nvSpPr>
          <p:spPr>
            <a:xfrm>
              <a:off x="3314200" y="2738800"/>
              <a:ext cx="23000" cy="26850"/>
            </a:xfrm>
            <a:custGeom>
              <a:rect b="b" l="l" r="r" t="t"/>
              <a:pathLst>
                <a:path extrusionOk="0" h="1074" w="920">
                  <a:moveTo>
                    <a:pt x="451" y="1"/>
                  </a:moveTo>
                  <a:cubicBezTo>
                    <a:pt x="297" y="1"/>
                    <a:pt x="182" y="30"/>
                    <a:pt x="106" y="78"/>
                  </a:cubicBezTo>
                  <a:cubicBezTo>
                    <a:pt x="39" y="135"/>
                    <a:pt x="0" y="212"/>
                    <a:pt x="0" y="317"/>
                  </a:cubicBezTo>
                  <a:cubicBezTo>
                    <a:pt x="0" y="422"/>
                    <a:pt x="29" y="490"/>
                    <a:pt x="87" y="547"/>
                  </a:cubicBezTo>
                  <a:cubicBezTo>
                    <a:pt x="144" y="595"/>
                    <a:pt x="249" y="624"/>
                    <a:pt x="393" y="643"/>
                  </a:cubicBezTo>
                  <a:lnTo>
                    <a:pt x="451" y="652"/>
                  </a:lnTo>
                  <a:cubicBezTo>
                    <a:pt x="518" y="662"/>
                    <a:pt x="556" y="672"/>
                    <a:pt x="575" y="681"/>
                  </a:cubicBezTo>
                  <a:cubicBezTo>
                    <a:pt x="604" y="700"/>
                    <a:pt x="613" y="719"/>
                    <a:pt x="613" y="748"/>
                  </a:cubicBezTo>
                  <a:cubicBezTo>
                    <a:pt x="613" y="787"/>
                    <a:pt x="594" y="815"/>
                    <a:pt x="566" y="825"/>
                  </a:cubicBezTo>
                  <a:cubicBezTo>
                    <a:pt x="537" y="844"/>
                    <a:pt x="489" y="854"/>
                    <a:pt x="422" y="854"/>
                  </a:cubicBezTo>
                  <a:cubicBezTo>
                    <a:pt x="355" y="854"/>
                    <a:pt x="278" y="844"/>
                    <a:pt x="211" y="834"/>
                  </a:cubicBezTo>
                  <a:cubicBezTo>
                    <a:pt x="144" y="815"/>
                    <a:pt x="77" y="796"/>
                    <a:pt x="10" y="758"/>
                  </a:cubicBezTo>
                  <a:lnTo>
                    <a:pt x="10" y="1007"/>
                  </a:lnTo>
                  <a:cubicBezTo>
                    <a:pt x="87" y="1026"/>
                    <a:pt x="163" y="1045"/>
                    <a:pt x="230" y="1055"/>
                  </a:cubicBezTo>
                  <a:cubicBezTo>
                    <a:pt x="307" y="1064"/>
                    <a:pt x="374" y="1074"/>
                    <a:pt x="441" y="1074"/>
                  </a:cubicBezTo>
                  <a:cubicBezTo>
                    <a:pt x="604" y="1074"/>
                    <a:pt x="719" y="1045"/>
                    <a:pt x="805" y="988"/>
                  </a:cubicBezTo>
                  <a:cubicBezTo>
                    <a:pt x="882" y="930"/>
                    <a:pt x="920" y="854"/>
                    <a:pt x="920" y="748"/>
                  </a:cubicBezTo>
                  <a:cubicBezTo>
                    <a:pt x="920" y="643"/>
                    <a:pt x="891" y="566"/>
                    <a:pt x="834" y="518"/>
                  </a:cubicBezTo>
                  <a:cubicBezTo>
                    <a:pt x="776" y="470"/>
                    <a:pt x="671" y="432"/>
                    <a:pt x="498" y="413"/>
                  </a:cubicBezTo>
                  <a:lnTo>
                    <a:pt x="441" y="403"/>
                  </a:lnTo>
                  <a:cubicBezTo>
                    <a:pt x="383" y="394"/>
                    <a:pt x="345" y="384"/>
                    <a:pt x="316" y="375"/>
                  </a:cubicBezTo>
                  <a:cubicBezTo>
                    <a:pt x="297" y="355"/>
                    <a:pt x="288" y="336"/>
                    <a:pt x="288" y="308"/>
                  </a:cubicBezTo>
                  <a:cubicBezTo>
                    <a:pt x="288" y="279"/>
                    <a:pt x="297" y="260"/>
                    <a:pt x="326" y="240"/>
                  </a:cubicBezTo>
                  <a:cubicBezTo>
                    <a:pt x="364" y="221"/>
                    <a:pt x="403" y="221"/>
                    <a:pt x="470" y="221"/>
                  </a:cubicBezTo>
                  <a:cubicBezTo>
                    <a:pt x="527" y="221"/>
                    <a:pt x="585" y="221"/>
                    <a:pt x="652" y="240"/>
                  </a:cubicBezTo>
                  <a:cubicBezTo>
                    <a:pt x="719" y="250"/>
                    <a:pt x="786" y="279"/>
                    <a:pt x="853" y="308"/>
                  </a:cubicBezTo>
                  <a:lnTo>
                    <a:pt x="853" y="58"/>
                  </a:lnTo>
                  <a:cubicBezTo>
                    <a:pt x="776" y="39"/>
                    <a:pt x="709" y="20"/>
                    <a:pt x="642" y="11"/>
                  </a:cubicBezTo>
                  <a:cubicBezTo>
                    <a:pt x="575" y="1"/>
                    <a:pt x="508" y="1"/>
                    <a:pt x="451"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8" name="Google Shape;718;g11fc49ee2e3_0_7"/>
            <p:cNvSpPr/>
            <p:nvPr/>
          </p:nvSpPr>
          <p:spPr>
            <a:xfrm>
              <a:off x="3173600" y="2423375"/>
              <a:ext cx="38825" cy="68050"/>
            </a:xfrm>
            <a:custGeom>
              <a:rect b="b" l="l" r="r" t="t"/>
              <a:pathLst>
                <a:path extrusionOk="0" h="2722" w="1553">
                  <a:moveTo>
                    <a:pt x="777" y="202"/>
                  </a:moveTo>
                  <a:cubicBezTo>
                    <a:pt x="863" y="202"/>
                    <a:pt x="940" y="259"/>
                    <a:pt x="940" y="336"/>
                  </a:cubicBezTo>
                  <a:cubicBezTo>
                    <a:pt x="940" y="403"/>
                    <a:pt x="863" y="461"/>
                    <a:pt x="777" y="461"/>
                  </a:cubicBezTo>
                  <a:cubicBezTo>
                    <a:pt x="681" y="461"/>
                    <a:pt x="614" y="393"/>
                    <a:pt x="614" y="326"/>
                  </a:cubicBezTo>
                  <a:cubicBezTo>
                    <a:pt x="614" y="259"/>
                    <a:pt x="690" y="202"/>
                    <a:pt x="777" y="202"/>
                  </a:cubicBezTo>
                  <a:close/>
                  <a:moveTo>
                    <a:pt x="700" y="1"/>
                  </a:moveTo>
                  <a:cubicBezTo>
                    <a:pt x="671" y="1"/>
                    <a:pt x="633" y="10"/>
                    <a:pt x="604" y="20"/>
                  </a:cubicBezTo>
                  <a:cubicBezTo>
                    <a:pt x="288" y="68"/>
                    <a:pt x="49" y="269"/>
                    <a:pt x="10" y="518"/>
                  </a:cubicBezTo>
                  <a:cubicBezTo>
                    <a:pt x="1" y="528"/>
                    <a:pt x="1" y="528"/>
                    <a:pt x="1" y="537"/>
                  </a:cubicBezTo>
                  <a:lnTo>
                    <a:pt x="1" y="652"/>
                  </a:lnTo>
                  <a:cubicBezTo>
                    <a:pt x="1" y="681"/>
                    <a:pt x="10" y="710"/>
                    <a:pt x="20" y="729"/>
                  </a:cubicBezTo>
                  <a:cubicBezTo>
                    <a:pt x="77" y="901"/>
                    <a:pt x="202" y="1035"/>
                    <a:pt x="413" y="1122"/>
                  </a:cubicBezTo>
                  <a:cubicBezTo>
                    <a:pt x="460" y="1141"/>
                    <a:pt x="480" y="1169"/>
                    <a:pt x="480" y="1208"/>
                  </a:cubicBezTo>
                  <a:cubicBezTo>
                    <a:pt x="480" y="1658"/>
                    <a:pt x="480" y="2099"/>
                    <a:pt x="480" y="2539"/>
                  </a:cubicBezTo>
                  <a:cubicBezTo>
                    <a:pt x="480" y="2587"/>
                    <a:pt x="499" y="2626"/>
                    <a:pt x="556" y="2645"/>
                  </a:cubicBezTo>
                  <a:cubicBezTo>
                    <a:pt x="604" y="2674"/>
                    <a:pt x="652" y="2702"/>
                    <a:pt x="700" y="2722"/>
                  </a:cubicBezTo>
                  <a:lnTo>
                    <a:pt x="738" y="2722"/>
                  </a:lnTo>
                  <a:cubicBezTo>
                    <a:pt x="786" y="2693"/>
                    <a:pt x="844" y="2664"/>
                    <a:pt x="892" y="2635"/>
                  </a:cubicBezTo>
                  <a:cubicBezTo>
                    <a:pt x="987" y="2587"/>
                    <a:pt x="978" y="2472"/>
                    <a:pt x="892" y="2425"/>
                  </a:cubicBezTo>
                  <a:cubicBezTo>
                    <a:pt x="834" y="2396"/>
                    <a:pt x="815" y="2319"/>
                    <a:pt x="853" y="2281"/>
                  </a:cubicBezTo>
                  <a:cubicBezTo>
                    <a:pt x="882" y="2262"/>
                    <a:pt x="882" y="2252"/>
                    <a:pt x="853" y="2233"/>
                  </a:cubicBezTo>
                  <a:cubicBezTo>
                    <a:pt x="815" y="2195"/>
                    <a:pt x="825" y="2118"/>
                    <a:pt x="863" y="2089"/>
                  </a:cubicBezTo>
                  <a:cubicBezTo>
                    <a:pt x="882" y="2080"/>
                    <a:pt x="892" y="2070"/>
                    <a:pt x="901" y="2060"/>
                  </a:cubicBezTo>
                  <a:cubicBezTo>
                    <a:pt x="940" y="2041"/>
                    <a:pt x="959" y="2013"/>
                    <a:pt x="959" y="1974"/>
                  </a:cubicBezTo>
                  <a:cubicBezTo>
                    <a:pt x="959" y="1946"/>
                    <a:pt x="940" y="1907"/>
                    <a:pt x="987" y="1878"/>
                  </a:cubicBezTo>
                  <a:cubicBezTo>
                    <a:pt x="987" y="1878"/>
                    <a:pt x="987" y="1869"/>
                    <a:pt x="978" y="1859"/>
                  </a:cubicBezTo>
                  <a:cubicBezTo>
                    <a:pt x="949" y="1840"/>
                    <a:pt x="959" y="1811"/>
                    <a:pt x="959" y="1792"/>
                  </a:cubicBezTo>
                  <a:cubicBezTo>
                    <a:pt x="959" y="1754"/>
                    <a:pt x="949" y="1716"/>
                    <a:pt x="997" y="1687"/>
                  </a:cubicBezTo>
                  <a:cubicBezTo>
                    <a:pt x="997" y="1677"/>
                    <a:pt x="997" y="1668"/>
                    <a:pt x="997" y="1658"/>
                  </a:cubicBezTo>
                  <a:cubicBezTo>
                    <a:pt x="987" y="1649"/>
                    <a:pt x="978" y="1639"/>
                    <a:pt x="968" y="1620"/>
                  </a:cubicBezTo>
                  <a:cubicBezTo>
                    <a:pt x="949" y="1591"/>
                    <a:pt x="949" y="1562"/>
                    <a:pt x="978" y="1543"/>
                  </a:cubicBezTo>
                  <a:cubicBezTo>
                    <a:pt x="1007" y="1514"/>
                    <a:pt x="1016" y="1495"/>
                    <a:pt x="1016" y="1457"/>
                  </a:cubicBezTo>
                  <a:cubicBezTo>
                    <a:pt x="1016" y="1428"/>
                    <a:pt x="1045" y="1409"/>
                    <a:pt x="1083" y="1399"/>
                  </a:cubicBezTo>
                  <a:cubicBezTo>
                    <a:pt x="1150" y="1380"/>
                    <a:pt x="1169" y="1342"/>
                    <a:pt x="1141" y="1294"/>
                  </a:cubicBezTo>
                  <a:cubicBezTo>
                    <a:pt x="1122" y="1275"/>
                    <a:pt x="1102" y="1256"/>
                    <a:pt x="1093" y="1237"/>
                  </a:cubicBezTo>
                  <a:cubicBezTo>
                    <a:pt x="1054" y="1189"/>
                    <a:pt x="1064" y="1160"/>
                    <a:pt x="1131" y="1131"/>
                  </a:cubicBezTo>
                  <a:cubicBezTo>
                    <a:pt x="1313" y="1055"/>
                    <a:pt x="1447" y="940"/>
                    <a:pt x="1514" y="786"/>
                  </a:cubicBezTo>
                  <a:cubicBezTo>
                    <a:pt x="1533" y="748"/>
                    <a:pt x="1543" y="700"/>
                    <a:pt x="1553" y="652"/>
                  </a:cubicBezTo>
                  <a:lnTo>
                    <a:pt x="1553" y="537"/>
                  </a:lnTo>
                  <a:cubicBezTo>
                    <a:pt x="1533" y="489"/>
                    <a:pt x="1524" y="441"/>
                    <a:pt x="1505" y="393"/>
                  </a:cubicBezTo>
                  <a:cubicBezTo>
                    <a:pt x="1390" y="173"/>
                    <a:pt x="1189" y="49"/>
                    <a:pt x="882" y="10"/>
                  </a:cubicBezTo>
                  <a:cubicBezTo>
                    <a:pt x="872" y="1"/>
                    <a:pt x="863" y="1"/>
                    <a:pt x="853" y="1"/>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9" name="Google Shape;719;g11fc49ee2e3_0_7"/>
            <p:cNvSpPr/>
            <p:nvPr/>
          </p:nvSpPr>
          <p:spPr>
            <a:xfrm>
              <a:off x="3165950" y="2513200"/>
              <a:ext cx="53175" cy="53200"/>
            </a:xfrm>
            <a:custGeom>
              <a:rect b="b" l="l" r="r" t="t"/>
              <a:pathLst>
                <a:path extrusionOk="0" h="2128" w="2127">
                  <a:moveTo>
                    <a:pt x="1063" y="0"/>
                  </a:moveTo>
                  <a:lnTo>
                    <a:pt x="0" y="1064"/>
                  </a:lnTo>
                  <a:lnTo>
                    <a:pt x="1063" y="2127"/>
                  </a:lnTo>
                  <a:lnTo>
                    <a:pt x="2127" y="1064"/>
                  </a:lnTo>
                  <a:lnTo>
                    <a:pt x="1063"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0" name="Google Shape;720;g11fc49ee2e3_0_7"/>
            <p:cNvSpPr/>
            <p:nvPr/>
          </p:nvSpPr>
          <p:spPr>
            <a:xfrm>
              <a:off x="3160425" y="2507200"/>
              <a:ext cx="64225" cy="64225"/>
            </a:xfrm>
            <a:custGeom>
              <a:rect b="b" l="l" r="r" t="t"/>
              <a:pathLst>
                <a:path extrusionOk="0" h="2569" w="2569">
                  <a:moveTo>
                    <a:pt x="1284" y="442"/>
                  </a:moveTo>
                  <a:lnTo>
                    <a:pt x="2128" y="1285"/>
                  </a:lnTo>
                  <a:lnTo>
                    <a:pt x="1284" y="2128"/>
                  </a:lnTo>
                  <a:lnTo>
                    <a:pt x="441" y="1285"/>
                  </a:lnTo>
                  <a:lnTo>
                    <a:pt x="1284" y="442"/>
                  </a:lnTo>
                  <a:close/>
                  <a:moveTo>
                    <a:pt x="1284" y="1"/>
                  </a:moveTo>
                  <a:lnTo>
                    <a:pt x="1" y="1285"/>
                  </a:lnTo>
                  <a:lnTo>
                    <a:pt x="1284" y="2568"/>
                  </a:lnTo>
                  <a:lnTo>
                    <a:pt x="2568" y="1285"/>
                  </a:lnTo>
                  <a:lnTo>
                    <a:pt x="1284" y="1"/>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1" name="Google Shape;721;g11fc49ee2e3_0_7"/>
            <p:cNvSpPr/>
            <p:nvPr/>
          </p:nvSpPr>
          <p:spPr>
            <a:xfrm>
              <a:off x="3160425" y="2587200"/>
              <a:ext cx="64225" cy="64225"/>
            </a:xfrm>
            <a:custGeom>
              <a:rect b="b" l="l" r="r" t="t"/>
              <a:pathLst>
                <a:path extrusionOk="0" h="2569" w="2569">
                  <a:moveTo>
                    <a:pt x="1284" y="1"/>
                  </a:moveTo>
                  <a:lnTo>
                    <a:pt x="1" y="1284"/>
                  </a:lnTo>
                  <a:lnTo>
                    <a:pt x="1284" y="2568"/>
                  </a:lnTo>
                  <a:lnTo>
                    <a:pt x="2568" y="1284"/>
                  </a:lnTo>
                  <a:lnTo>
                    <a:pt x="1284" y="1"/>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2" name="Google Shape;722;g11fc49ee2e3_0_7"/>
            <p:cNvSpPr/>
            <p:nvPr/>
          </p:nvSpPr>
          <p:spPr>
            <a:xfrm>
              <a:off x="3100550" y="2291175"/>
              <a:ext cx="628500" cy="548975"/>
            </a:xfrm>
            <a:custGeom>
              <a:rect b="b" l="l" r="r" t="t"/>
              <a:pathLst>
                <a:path extrusionOk="0" h="21959" w="25140">
                  <a:moveTo>
                    <a:pt x="23041" y="431"/>
                  </a:moveTo>
                  <a:cubicBezTo>
                    <a:pt x="23942" y="431"/>
                    <a:pt x="24670" y="1121"/>
                    <a:pt x="24670" y="1964"/>
                  </a:cubicBezTo>
                  <a:lnTo>
                    <a:pt x="24670" y="19985"/>
                  </a:lnTo>
                  <a:cubicBezTo>
                    <a:pt x="24670" y="20838"/>
                    <a:pt x="23942" y="21518"/>
                    <a:pt x="23041" y="21518"/>
                  </a:cubicBezTo>
                  <a:lnTo>
                    <a:pt x="2099" y="21518"/>
                  </a:lnTo>
                  <a:cubicBezTo>
                    <a:pt x="1198" y="21518"/>
                    <a:pt x="470" y="20838"/>
                    <a:pt x="470" y="19985"/>
                  </a:cubicBezTo>
                  <a:lnTo>
                    <a:pt x="470" y="1964"/>
                  </a:lnTo>
                  <a:cubicBezTo>
                    <a:pt x="470" y="1121"/>
                    <a:pt x="1198" y="431"/>
                    <a:pt x="2099" y="431"/>
                  </a:cubicBezTo>
                  <a:close/>
                  <a:moveTo>
                    <a:pt x="2099" y="0"/>
                  </a:moveTo>
                  <a:cubicBezTo>
                    <a:pt x="940" y="0"/>
                    <a:pt x="1" y="882"/>
                    <a:pt x="1" y="1964"/>
                  </a:cubicBezTo>
                  <a:lnTo>
                    <a:pt x="1" y="19985"/>
                  </a:lnTo>
                  <a:cubicBezTo>
                    <a:pt x="1" y="21077"/>
                    <a:pt x="940" y="21958"/>
                    <a:pt x="2099" y="21958"/>
                  </a:cubicBezTo>
                  <a:lnTo>
                    <a:pt x="23041" y="21958"/>
                  </a:lnTo>
                  <a:cubicBezTo>
                    <a:pt x="24191" y="21958"/>
                    <a:pt x="25139" y="21077"/>
                    <a:pt x="25139" y="19985"/>
                  </a:cubicBezTo>
                  <a:lnTo>
                    <a:pt x="25139" y="1964"/>
                  </a:lnTo>
                  <a:cubicBezTo>
                    <a:pt x="25139" y="882"/>
                    <a:pt x="24191" y="0"/>
                    <a:pt x="23041"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3" name="Google Shape;723;g11fc49ee2e3_0_7"/>
            <p:cNvSpPr/>
            <p:nvPr/>
          </p:nvSpPr>
          <p:spPr>
            <a:xfrm>
              <a:off x="3616225" y="2723000"/>
              <a:ext cx="34275" cy="48400"/>
            </a:xfrm>
            <a:custGeom>
              <a:rect b="b" l="l" r="r" t="t"/>
              <a:pathLst>
                <a:path extrusionOk="0" h="1936" w="1371">
                  <a:moveTo>
                    <a:pt x="0" y="1"/>
                  </a:moveTo>
                  <a:lnTo>
                    <a:pt x="0" y="1936"/>
                  </a:lnTo>
                  <a:lnTo>
                    <a:pt x="1370" y="968"/>
                  </a:lnTo>
                  <a:lnTo>
                    <a:pt x="0" y="1"/>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4" name="Google Shape;724;g11fc49ee2e3_0_7"/>
            <p:cNvSpPr/>
            <p:nvPr/>
          </p:nvSpPr>
          <p:spPr>
            <a:xfrm>
              <a:off x="3626500" y="2319925"/>
              <a:ext cx="48175" cy="34250"/>
            </a:xfrm>
            <a:custGeom>
              <a:rect b="b" l="l" r="r" t="t"/>
              <a:pathLst>
                <a:path extrusionOk="0" h="1370" w="1927">
                  <a:moveTo>
                    <a:pt x="1" y="0"/>
                  </a:moveTo>
                  <a:lnTo>
                    <a:pt x="959" y="1370"/>
                  </a:lnTo>
                  <a:lnTo>
                    <a:pt x="1927"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5" name="Google Shape;725;g11fc49ee2e3_0_7"/>
            <p:cNvSpPr/>
            <p:nvPr/>
          </p:nvSpPr>
          <p:spPr>
            <a:xfrm>
              <a:off x="4080375" y="446725"/>
              <a:ext cx="596175" cy="619625"/>
            </a:xfrm>
            <a:custGeom>
              <a:rect b="b" l="l" r="r" t="t"/>
              <a:pathLst>
                <a:path extrusionOk="0" h="24785" w="23847">
                  <a:moveTo>
                    <a:pt x="1917" y="0"/>
                  </a:moveTo>
                  <a:cubicBezTo>
                    <a:pt x="863" y="0"/>
                    <a:pt x="1" y="863"/>
                    <a:pt x="1" y="1917"/>
                  </a:cubicBezTo>
                  <a:lnTo>
                    <a:pt x="1" y="22869"/>
                  </a:lnTo>
                  <a:cubicBezTo>
                    <a:pt x="1" y="23922"/>
                    <a:pt x="863" y="24785"/>
                    <a:pt x="1917" y="24785"/>
                  </a:cubicBezTo>
                  <a:lnTo>
                    <a:pt x="21930" y="24785"/>
                  </a:lnTo>
                  <a:cubicBezTo>
                    <a:pt x="22984" y="24785"/>
                    <a:pt x="23846" y="23922"/>
                    <a:pt x="23846" y="22869"/>
                  </a:cubicBezTo>
                  <a:lnTo>
                    <a:pt x="23846" y="1917"/>
                  </a:lnTo>
                  <a:cubicBezTo>
                    <a:pt x="23846" y="863"/>
                    <a:pt x="22984" y="0"/>
                    <a:pt x="21930" y="0"/>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6" name="Google Shape;726;g11fc49ee2e3_0_7"/>
            <p:cNvSpPr/>
            <p:nvPr/>
          </p:nvSpPr>
          <p:spPr>
            <a:xfrm>
              <a:off x="4080375" y="446725"/>
              <a:ext cx="596175" cy="92225"/>
            </a:xfrm>
            <a:custGeom>
              <a:rect b="b" l="l" r="r" t="t"/>
              <a:pathLst>
                <a:path extrusionOk="0" h="3689" w="23847">
                  <a:moveTo>
                    <a:pt x="1802" y="0"/>
                  </a:moveTo>
                  <a:cubicBezTo>
                    <a:pt x="805" y="0"/>
                    <a:pt x="1" y="815"/>
                    <a:pt x="1" y="1802"/>
                  </a:cubicBezTo>
                  <a:lnTo>
                    <a:pt x="1" y="3689"/>
                  </a:lnTo>
                  <a:lnTo>
                    <a:pt x="23846" y="3689"/>
                  </a:lnTo>
                  <a:lnTo>
                    <a:pt x="23846" y="1802"/>
                  </a:lnTo>
                  <a:cubicBezTo>
                    <a:pt x="23846" y="815"/>
                    <a:pt x="23032" y="0"/>
                    <a:pt x="22045"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7" name="Google Shape;727;g11fc49ee2e3_0_7"/>
            <p:cNvSpPr/>
            <p:nvPr/>
          </p:nvSpPr>
          <p:spPr>
            <a:xfrm>
              <a:off x="4080375" y="968600"/>
              <a:ext cx="596175" cy="69975"/>
            </a:xfrm>
            <a:custGeom>
              <a:rect b="b" l="l" r="r" t="t"/>
              <a:pathLst>
                <a:path extrusionOk="0" h="2799" w="23847">
                  <a:moveTo>
                    <a:pt x="1" y="1"/>
                  </a:moveTo>
                  <a:lnTo>
                    <a:pt x="1" y="2798"/>
                  </a:lnTo>
                  <a:lnTo>
                    <a:pt x="23846" y="2798"/>
                  </a:lnTo>
                  <a:lnTo>
                    <a:pt x="23846" y="1"/>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8" name="Google Shape;728;g11fc49ee2e3_0_7"/>
            <p:cNvSpPr/>
            <p:nvPr/>
          </p:nvSpPr>
          <p:spPr>
            <a:xfrm>
              <a:off x="4142900" y="463725"/>
              <a:ext cx="53425" cy="60625"/>
            </a:xfrm>
            <a:custGeom>
              <a:rect b="b" l="l" r="r" t="t"/>
              <a:pathLst>
                <a:path extrusionOk="0" h="2425" w="2137">
                  <a:moveTo>
                    <a:pt x="0" y="1"/>
                  </a:moveTo>
                  <a:lnTo>
                    <a:pt x="0" y="2424"/>
                  </a:lnTo>
                  <a:lnTo>
                    <a:pt x="2137" y="2424"/>
                  </a:lnTo>
                  <a:lnTo>
                    <a:pt x="2137" y="1"/>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9" name="Google Shape;729;g11fc49ee2e3_0_7"/>
            <p:cNvSpPr/>
            <p:nvPr/>
          </p:nvSpPr>
          <p:spPr>
            <a:xfrm>
              <a:off x="4137850" y="459900"/>
              <a:ext cx="53450" cy="57975"/>
            </a:xfrm>
            <a:custGeom>
              <a:rect b="b" l="l" r="r" t="t"/>
              <a:pathLst>
                <a:path extrusionOk="0" h="2319" w="2138">
                  <a:moveTo>
                    <a:pt x="1" y="0"/>
                  </a:moveTo>
                  <a:lnTo>
                    <a:pt x="1" y="2319"/>
                  </a:lnTo>
                  <a:lnTo>
                    <a:pt x="2137" y="2319"/>
                  </a:lnTo>
                  <a:lnTo>
                    <a:pt x="2137"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0" name="Google Shape;730;g11fc49ee2e3_0_7"/>
            <p:cNvSpPr/>
            <p:nvPr/>
          </p:nvSpPr>
          <p:spPr>
            <a:xfrm>
              <a:off x="4137850" y="459900"/>
              <a:ext cx="53450" cy="12475"/>
            </a:xfrm>
            <a:custGeom>
              <a:rect b="b" l="l" r="r" t="t"/>
              <a:pathLst>
                <a:path extrusionOk="0" h="499" w="2138">
                  <a:moveTo>
                    <a:pt x="1" y="0"/>
                  </a:moveTo>
                  <a:lnTo>
                    <a:pt x="1" y="499"/>
                  </a:lnTo>
                  <a:lnTo>
                    <a:pt x="2137" y="499"/>
                  </a:lnTo>
                  <a:lnTo>
                    <a:pt x="2137" y="0"/>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1" name="Google Shape;731;g11fc49ee2e3_0_7"/>
            <p:cNvSpPr/>
            <p:nvPr/>
          </p:nvSpPr>
          <p:spPr>
            <a:xfrm>
              <a:off x="4142900" y="481925"/>
              <a:ext cx="8400" cy="29250"/>
            </a:xfrm>
            <a:custGeom>
              <a:rect b="b" l="l" r="r" t="t"/>
              <a:pathLst>
                <a:path extrusionOk="0" h="1170" w="336">
                  <a:moveTo>
                    <a:pt x="0" y="1"/>
                  </a:moveTo>
                  <a:lnTo>
                    <a:pt x="0" y="1170"/>
                  </a:lnTo>
                  <a:lnTo>
                    <a:pt x="335" y="1170"/>
                  </a:lnTo>
                  <a:lnTo>
                    <a:pt x="335"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2" name="Google Shape;732;g11fc49ee2e3_0_7"/>
            <p:cNvSpPr/>
            <p:nvPr/>
          </p:nvSpPr>
          <p:spPr>
            <a:xfrm>
              <a:off x="4159425" y="481925"/>
              <a:ext cx="8400" cy="29250"/>
            </a:xfrm>
            <a:custGeom>
              <a:rect b="b" l="l" r="r" t="t"/>
              <a:pathLst>
                <a:path extrusionOk="0" h="1170" w="336">
                  <a:moveTo>
                    <a:pt x="0" y="1"/>
                  </a:moveTo>
                  <a:lnTo>
                    <a:pt x="0" y="1170"/>
                  </a:lnTo>
                  <a:lnTo>
                    <a:pt x="335" y="1170"/>
                  </a:lnTo>
                  <a:lnTo>
                    <a:pt x="335"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3" name="Google Shape;733;g11fc49ee2e3_0_7"/>
            <p:cNvSpPr/>
            <p:nvPr/>
          </p:nvSpPr>
          <p:spPr>
            <a:xfrm>
              <a:off x="4175225" y="481925"/>
              <a:ext cx="8400" cy="29250"/>
            </a:xfrm>
            <a:custGeom>
              <a:rect b="b" l="l" r="r" t="t"/>
              <a:pathLst>
                <a:path extrusionOk="0" h="1170" w="336">
                  <a:moveTo>
                    <a:pt x="0" y="1"/>
                  </a:moveTo>
                  <a:lnTo>
                    <a:pt x="0" y="1170"/>
                  </a:lnTo>
                  <a:lnTo>
                    <a:pt x="336" y="1170"/>
                  </a:lnTo>
                  <a:lnTo>
                    <a:pt x="33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4" name="Google Shape;734;g11fc49ee2e3_0_7"/>
            <p:cNvSpPr/>
            <p:nvPr/>
          </p:nvSpPr>
          <p:spPr>
            <a:xfrm>
              <a:off x="4230800" y="476175"/>
              <a:ext cx="24925" cy="35000"/>
            </a:xfrm>
            <a:custGeom>
              <a:rect b="b" l="l" r="r" t="t"/>
              <a:pathLst>
                <a:path extrusionOk="0" h="1400" w="997">
                  <a:moveTo>
                    <a:pt x="0" y="1"/>
                  </a:moveTo>
                  <a:lnTo>
                    <a:pt x="0" y="1400"/>
                  </a:lnTo>
                  <a:lnTo>
                    <a:pt x="996" y="1400"/>
                  </a:lnTo>
                  <a:lnTo>
                    <a:pt x="996" y="1122"/>
                  </a:lnTo>
                  <a:lnTo>
                    <a:pt x="364" y="1122"/>
                  </a:lnTo>
                  <a:lnTo>
                    <a:pt x="364" y="806"/>
                  </a:lnTo>
                  <a:lnTo>
                    <a:pt x="939" y="806"/>
                  </a:lnTo>
                  <a:lnTo>
                    <a:pt x="939" y="528"/>
                  </a:lnTo>
                  <a:lnTo>
                    <a:pt x="364" y="528"/>
                  </a:lnTo>
                  <a:lnTo>
                    <a:pt x="364" y="269"/>
                  </a:lnTo>
                  <a:lnTo>
                    <a:pt x="977" y="269"/>
                  </a:lnTo>
                  <a:lnTo>
                    <a:pt x="97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5" name="Google Shape;735;g11fc49ee2e3_0_7"/>
            <p:cNvSpPr/>
            <p:nvPr/>
          </p:nvSpPr>
          <p:spPr>
            <a:xfrm>
              <a:off x="4259050" y="484325"/>
              <a:ext cx="26375" cy="26850"/>
            </a:xfrm>
            <a:custGeom>
              <a:rect b="b" l="l" r="r" t="t"/>
              <a:pathLst>
                <a:path extrusionOk="0" h="1074" w="1055">
                  <a:moveTo>
                    <a:pt x="681" y="1"/>
                  </a:moveTo>
                  <a:cubicBezTo>
                    <a:pt x="614" y="1"/>
                    <a:pt x="547" y="10"/>
                    <a:pt x="489" y="39"/>
                  </a:cubicBezTo>
                  <a:cubicBezTo>
                    <a:pt x="432" y="68"/>
                    <a:pt x="384" y="116"/>
                    <a:pt x="336" y="173"/>
                  </a:cubicBezTo>
                  <a:lnTo>
                    <a:pt x="336" y="20"/>
                  </a:lnTo>
                  <a:lnTo>
                    <a:pt x="1" y="20"/>
                  </a:lnTo>
                  <a:lnTo>
                    <a:pt x="1" y="1074"/>
                  </a:lnTo>
                  <a:lnTo>
                    <a:pt x="336" y="1074"/>
                  </a:lnTo>
                  <a:lnTo>
                    <a:pt x="336" y="556"/>
                  </a:lnTo>
                  <a:cubicBezTo>
                    <a:pt x="336" y="460"/>
                    <a:pt x="355" y="384"/>
                    <a:pt x="393" y="336"/>
                  </a:cubicBezTo>
                  <a:cubicBezTo>
                    <a:pt x="432" y="278"/>
                    <a:pt x="489" y="250"/>
                    <a:pt x="556" y="250"/>
                  </a:cubicBezTo>
                  <a:cubicBezTo>
                    <a:pt x="585" y="250"/>
                    <a:pt x="614" y="259"/>
                    <a:pt x="633" y="269"/>
                  </a:cubicBezTo>
                  <a:cubicBezTo>
                    <a:pt x="652" y="278"/>
                    <a:pt x="671" y="298"/>
                    <a:pt x="690" y="317"/>
                  </a:cubicBezTo>
                  <a:cubicBezTo>
                    <a:pt x="700" y="336"/>
                    <a:pt x="700" y="365"/>
                    <a:pt x="710" y="393"/>
                  </a:cubicBezTo>
                  <a:cubicBezTo>
                    <a:pt x="710" y="432"/>
                    <a:pt x="710" y="489"/>
                    <a:pt x="710" y="585"/>
                  </a:cubicBezTo>
                  <a:lnTo>
                    <a:pt x="710" y="968"/>
                  </a:lnTo>
                  <a:lnTo>
                    <a:pt x="710" y="1074"/>
                  </a:lnTo>
                  <a:lnTo>
                    <a:pt x="1054" y="1074"/>
                  </a:lnTo>
                  <a:lnTo>
                    <a:pt x="1054" y="432"/>
                  </a:lnTo>
                  <a:cubicBezTo>
                    <a:pt x="1054" y="288"/>
                    <a:pt x="1016" y="183"/>
                    <a:pt x="959" y="106"/>
                  </a:cubicBezTo>
                  <a:cubicBezTo>
                    <a:pt x="892" y="39"/>
                    <a:pt x="805" y="1"/>
                    <a:pt x="68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6" name="Google Shape;736;g11fc49ee2e3_0_7"/>
            <p:cNvSpPr/>
            <p:nvPr/>
          </p:nvSpPr>
          <p:spPr>
            <a:xfrm>
              <a:off x="4286825" y="477375"/>
              <a:ext cx="21100" cy="33800"/>
            </a:xfrm>
            <a:custGeom>
              <a:rect b="b" l="l" r="r" t="t"/>
              <a:pathLst>
                <a:path extrusionOk="0" h="1352" w="844">
                  <a:moveTo>
                    <a:pt x="164" y="1"/>
                  </a:moveTo>
                  <a:lnTo>
                    <a:pt x="164" y="298"/>
                  </a:lnTo>
                  <a:lnTo>
                    <a:pt x="1" y="298"/>
                  </a:lnTo>
                  <a:lnTo>
                    <a:pt x="1" y="537"/>
                  </a:lnTo>
                  <a:lnTo>
                    <a:pt x="164" y="537"/>
                  </a:lnTo>
                  <a:lnTo>
                    <a:pt x="164" y="987"/>
                  </a:lnTo>
                  <a:cubicBezTo>
                    <a:pt x="164" y="1112"/>
                    <a:pt x="192" y="1208"/>
                    <a:pt x="250" y="1265"/>
                  </a:cubicBezTo>
                  <a:cubicBezTo>
                    <a:pt x="307" y="1323"/>
                    <a:pt x="394" y="1352"/>
                    <a:pt x="528" y="1352"/>
                  </a:cubicBezTo>
                  <a:lnTo>
                    <a:pt x="815" y="1352"/>
                  </a:lnTo>
                  <a:lnTo>
                    <a:pt x="815" y="1112"/>
                  </a:lnTo>
                  <a:lnTo>
                    <a:pt x="643" y="1112"/>
                  </a:lnTo>
                  <a:cubicBezTo>
                    <a:pt x="585" y="1112"/>
                    <a:pt x="547" y="1102"/>
                    <a:pt x="528" y="1083"/>
                  </a:cubicBezTo>
                  <a:cubicBezTo>
                    <a:pt x="509" y="1064"/>
                    <a:pt x="499" y="1035"/>
                    <a:pt x="499" y="987"/>
                  </a:cubicBezTo>
                  <a:lnTo>
                    <a:pt x="499" y="537"/>
                  </a:lnTo>
                  <a:lnTo>
                    <a:pt x="844" y="537"/>
                  </a:lnTo>
                  <a:lnTo>
                    <a:pt x="844" y="298"/>
                  </a:lnTo>
                  <a:lnTo>
                    <a:pt x="499" y="298"/>
                  </a:lnTo>
                  <a:lnTo>
                    <a:pt x="49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7" name="Google Shape;737;g11fc49ee2e3_0_7"/>
            <p:cNvSpPr/>
            <p:nvPr/>
          </p:nvSpPr>
          <p:spPr>
            <a:xfrm>
              <a:off x="4311025" y="484325"/>
              <a:ext cx="19425" cy="26850"/>
            </a:xfrm>
            <a:custGeom>
              <a:rect b="b" l="l" r="r" t="t"/>
              <a:pathLst>
                <a:path extrusionOk="0" h="1074" w="777">
                  <a:moveTo>
                    <a:pt x="681" y="1"/>
                  </a:moveTo>
                  <a:cubicBezTo>
                    <a:pt x="604" y="1"/>
                    <a:pt x="537" y="10"/>
                    <a:pt x="480" y="48"/>
                  </a:cubicBezTo>
                  <a:cubicBezTo>
                    <a:pt x="422" y="77"/>
                    <a:pt x="374" y="125"/>
                    <a:pt x="336" y="192"/>
                  </a:cubicBezTo>
                  <a:lnTo>
                    <a:pt x="336" y="20"/>
                  </a:lnTo>
                  <a:lnTo>
                    <a:pt x="1" y="20"/>
                  </a:lnTo>
                  <a:lnTo>
                    <a:pt x="1" y="1074"/>
                  </a:lnTo>
                  <a:lnTo>
                    <a:pt x="336" y="1074"/>
                  </a:lnTo>
                  <a:lnTo>
                    <a:pt x="336" y="585"/>
                  </a:lnTo>
                  <a:cubicBezTo>
                    <a:pt x="336" y="489"/>
                    <a:pt x="355" y="403"/>
                    <a:pt x="403" y="355"/>
                  </a:cubicBezTo>
                  <a:cubicBezTo>
                    <a:pt x="451" y="298"/>
                    <a:pt x="518" y="269"/>
                    <a:pt x="604" y="269"/>
                  </a:cubicBezTo>
                  <a:cubicBezTo>
                    <a:pt x="633" y="269"/>
                    <a:pt x="662" y="269"/>
                    <a:pt x="690" y="278"/>
                  </a:cubicBezTo>
                  <a:cubicBezTo>
                    <a:pt x="719" y="288"/>
                    <a:pt x="748" y="298"/>
                    <a:pt x="777" y="307"/>
                  </a:cubicBezTo>
                  <a:lnTo>
                    <a:pt x="77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8" name="Google Shape;738;g11fc49ee2e3_0_7"/>
            <p:cNvSpPr/>
            <p:nvPr/>
          </p:nvSpPr>
          <p:spPr>
            <a:xfrm>
              <a:off x="4329225" y="484325"/>
              <a:ext cx="28050" cy="37150"/>
            </a:xfrm>
            <a:custGeom>
              <a:rect b="b" l="l" r="r" t="t"/>
              <a:pathLst>
                <a:path extrusionOk="0" h="1486" w="1122">
                  <a:moveTo>
                    <a:pt x="566" y="240"/>
                  </a:moveTo>
                  <a:cubicBezTo>
                    <a:pt x="633" y="240"/>
                    <a:pt x="690" y="269"/>
                    <a:pt x="729" y="317"/>
                  </a:cubicBezTo>
                  <a:cubicBezTo>
                    <a:pt x="767" y="365"/>
                    <a:pt x="786" y="441"/>
                    <a:pt x="786" y="537"/>
                  </a:cubicBezTo>
                  <a:cubicBezTo>
                    <a:pt x="786" y="623"/>
                    <a:pt x="767" y="700"/>
                    <a:pt x="729" y="748"/>
                  </a:cubicBezTo>
                  <a:cubicBezTo>
                    <a:pt x="690" y="805"/>
                    <a:pt x="633" y="824"/>
                    <a:pt x="566" y="824"/>
                  </a:cubicBezTo>
                  <a:cubicBezTo>
                    <a:pt x="489" y="824"/>
                    <a:pt x="441" y="805"/>
                    <a:pt x="403" y="757"/>
                  </a:cubicBezTo>
                  <a:cubicBezTo>
                    <a:pt x="365" y="700"/>
                    <a:pt x="345" y="633"/>
                    <a:pt x="345" y="537"/>
                  </a:cubicBezTo>
                  <a:cubicBezTo>
                    <a:pt x="345" y="441"/>
                    <a:pt x="365" y="365"/>
                    <a:pt x="403" y="317"/>
                  </a:cubicBezTo>
                  <a:cubicBezTo>
                    <a:pt x="441" y="269"/>
                    <a:pt x="489" y="240"/>
                    <a:pt x="566" y="240"/>
                  </a:cubicBezTo>
                  <a:close/>
                  <a:moveTo>
                    <a:pt x="441" y="1"/>
                  </a:moveTo>
                  <a:cubicBezTo>
                    <a:pt x="307" y="1"/>
                    <a:pt x="202" y="48"/>
                    <a:pt x="125" y="154"/>
                  </a:cubicBezTo>
                  <a:cubicBezTo>
                    <a:pt x="39" y="250"/>
                    <a:pt x="1" y="374"/>
                    <a:pt x="1" y="537"/>
                  </a:cubicBezTo>
                  <a:cubicBezTo>
                    <a:pt x="1" y="690"/>
                    <a:pt x="39" y="815"/>
                    <a:pt x="125" y="920"/>
                  </a:cubicBezTo>
                  <a:cubicBezTo>
                    <a:pt x="202" y="1016"/>
                    <a:pt x="307" y="1074"/>
                    <a:pt x="441" y="1074"/>
                  </a:cubicBezTo>
                  <a:cubicBezTo>
                    <a:pt x="508" y="1074"/>
                    <a:pt x="575" y="1054"/>
                    <a:pt x="633" y="1026"/>
                  </a:cubicBezTo>
                  <a:cubicBezTo>
                    <a:pt x="690" y="997"/>
                    <a:pt x="738" y="949"/>
                    <a:pt x="786" y="892"/>
                  </a:cubicBezTo>
                  <a:lnTo>
                    <a:pt x="786" y="968"/>
                  </a:lnTo>
                  <a:cubicBezTo>
                    <a:pt x="786" y="1064"/>
                    <a:pt x="757" y="1141"/>
                    <a:pt x="710" y="1189"/>
                  </a:cubicBezTo>
                  <a:cubicBezTo>
                    <a:pt x="652" y="1236"/>
                    <a:pt x="575" y="1265"/>
                    <a:pt x="470" y="1265"/>
                  </a:cubicBezTo>
                  <a:cubicBezTo>
                    <a:pt x="413" y="1265"/>
                    <a:pt x="355" y="1256"/>
                    <a:pt x="298" y="1236"/>
                  </a:cubicBezTo>
                  <a:cubicBezTo>
                    <a:pt x="240" y="1217"/>
                    <a:pt x="183" y="1198"/>
                    <a:pt x="125" y="1160"/>
                  </a:cubicBezTo>
                  <a:lnTo>
                    <a:pt x="125" y="1418"/>
                  </a:lnTo>
                  <a:cubicBezTo>
                    <a:pt x="183" y="1447"/>
                    <a:pt x="250" y="1457"/>
                    <a:pt x="307" y="1466"/>
                  </a:cubicBezTo>
                  <a:cubicBezTo>
                    <a:pt x="374" y="1476"/>
                    <a:pt x="432" y="1486"/>
                    <a:pt x="499" y="1486"/>
                  </a:cubicBezTo>
                  <a:cubicBezTo>
                    <a:pt x="700" y="1486"/>
                    <a:pt x="853" y="1438"/>
                    <a:pt x="959" y="1351"/>
                  </a:cubicBezTo>
                  <a:cubicBezTo>
                    <a:pt x="1064" y="1265"/>
                    <a:pt x="1122" y="1131"/>
                    <a:pt x="1122" y="968"/>
                  </a:cubicBezTo>
                  <a:lnTo>
                    <a:pt x="1122" y="20"/>
                  </a:lnTo>
                  <a:lnTo>
                    <a:pt x="786" y="20"/>
                  </a:lnTo>
                  <a:lnTo>
                    <a:pt x="786" y="183"/>
                  </a:lnTo>
                  <a:cubicBezTo>
                    <a:pt x="738" y="116"/>
                    <a:pt x="690" y="68"/>
                    <a:pt x="633" y="39"/>
                  </a:cubicBezTo>
                  <a:cubicBezTo>
                    <a:pt x="575" y="10"/>
                    <a:pt x="508" y="1"/>
                    <a:pt x="44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9" name="Google Shape;739;g11fc49ee2e3_0_7"/>
            <p:cNvSpPr/>
            <p:nvPr/>
          </p:nvSpPr>
          <p:spPr>
            <a:xfrm>
              <a:off x="4361800" y="484325"/>
              <a:ext cx="26600" cy="27325"/>
            </a:xfrm>
            <a:custGeom>
              <a:rect b="b" l="l" r="r" t="t"/>
              <a:pathLst>
                <a:path extrusionOk="0" h="1093" w="1064">
                  <a:moveTo>
                    <a:pt x="729" y="595"/>
                  </a:moveTo>
                  <a:lnTo>
                    <a:pt x="729" y="633"/>
                  </a:lnTo>
                  <a:cubicBezTo>
                    <a:pt x="729" y="709"/>
                    <a:pt x="700" y="757"/>
                    <a:pt x="662" y="805"/>
                  </a:cubicBezTo>
                  <a:cubicBezTo>
                    <a:pt x="614" y="853"/>
                    <a:pt x="566" y="872"/>
                    <a:pt x="499" y="872"/>
                  </a:cubicBezTo>
                  <a:cubicBezTo>
                    <a:pt x="451" y="872"/>
                    <a:pt x="412" y="863"/>
                    <a:pt x="384" y="844"/>
                  </a:cubicBezTo>
                  <a:cubicBezTo>
                    <a:pt x="355" y="815"/>
                    <a:pt x="345" y="786"/>
                    <a:pt x="345" y="738"/>
                  </a:cubicBezTo>
                  <a:cubicBezTo>
                    <a:pt x="345" y="690"/>
                    <a:pt x="355" y="662"/>
                    <a:pt x="393" y="633"/>
                  </a:cubicBezTo>
                  <a:cubicBezTo>
                    <a:pt x="432" y="614"/>
                    <a:pt x="480" y="595"/>
                    <a:pt x="556" y="595"/>
                  </a:cubicBezTo>
                  <a:close/>
                  <a:moveTo>
                    <a:pt x="527" y="1"/>
                  </a:moveTo>
                  <a:cubicBezTo>
                    <a:pt x="460" y="1"/>
                    <a:pt x="384" y="1"/>
                    <a:pt x="307" y="10"/>
                  </a:cubicBezTo>
                  <a:cubicBezTo>
                    <a:pt x="240" y="20"/>
                    <a:pt x="163" y="29"/>
                    <a:pt x="96" y="48"/>
                  </a:cubicBezTo>
                  <a:lnTo>
                    <a:pt x="96" y="307"/>
                  </a:lnTo>
                  <a:cubicBezTo>
                    <a:pt x="144" y="278"/>
                    <a:pt x="202" y="259"/>
                    <a:pt x="269" y="240"/>
                  </a:cubicBezTo>
                  <a:cubicBezTo>
                    <a:pt x="326" y="230"/>
                    <a:pt x="393" y="221"/>
                    <a:pt x="470" y="221"/>
                  </a:cubicBezTo>
                  <a:cubicBezTo>
                    <a:pt x="556" y="221"/>
                    <a:pt x="623" y="230"/>
                    <a:pt x="662" y="259"/>
                  </a:cubicBezTo>
                  <a:cubicBezTo>
                    <a:pt x="709" y="278"/>
                    <a:pt x="729" y="317"/>
                    <a:pt x="729" y="374"/>
                  </a:cubicBezTo>
                  <a:lnTo>
                    <a:pt x="729" y="403"/>
                  </a:lnTo>
                  <a:lnTo>
                    <a:pt x="527" y="403"/>
                  </a:lnTo>
                  <a:cubicBezTo>
                    <a:pt x="345" y="403"/>
                    <a:pt x="211" y="432"/>
                    <a:pt x="135" y="489"/>
                  </a:cubicBezTo>
                  <a:cubicBezTo>
                    <a:pt x="48" y="547"/>
                    <a:pt x="1" y="633"/>
                    <a:pt x="1" y="757"/>
                  </a:cubicBezTo>
                  <a:cubicBezTo>
                    <a:pt x="1" y="853"/>
                    <a:pt x="39" y="939"/>
                    <a:pt x="106" y="1006"/>
                  </a:cubicBezTo>
                  <a:cubicBezTo>
                    <a:pt x="173" y="1064"/>
                    <a:pt x="259" y="1093"/>
                    <a:pt x="374" y="1093"/>
                  </a:cubicBezTo>
                  <a:cubicBezTo>
                    <a:pt x="451" y="1093"/>
                    <a:pt x="518" y="1083"/>
                    <a:pt x="575" y="1054"/>
                  </a:cubicBezTo>
                  <a:cubicBezTo>
                    <a:pt x="633" y="1026"/>
                    <a:pt x="681" y="978"/>
                    <a:pt x="729" y="911"/>
                  </a:cubicBezTo>
                  <a:lnTo>
                    <a:pt x="729" y="1074"/>
                  </a:lnTo>
                  <a:lnTo>
                    <a:pt x="1064" y="1074"/>
                  </a:lnTo>
                  <a:lnTo>
                    <a:pt x="1064" y="470"/>
                  </a:lnTo>
                  <a:cubicBezTo>
                    <a:pt x="1064" y="307"/>
                    <a:pt x="1026" y="183"/>
                    <a:pt x="939" y="106"/>
                  </a:cubicBezTo>
                  <a:cubicBezTo>
                    <a:pt x="853" y="39"/>
                    <a:pt x="719" y="1"/>
                    <a:pt x="52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0" name="Google Shape;740;g11fc49ee2e3_0_7"/>
            <p:cNvSpPr/>
            <p:nvPr/>
          </p:nvSpPr>
          <p:spPr>
            <a:xfrm>
              <a:off x="4390775" y="484325"/>
              <a:ext cx="23750" cy="27325"/>
            </a:xfrm>
            <a:custGeom>
              <a:rect b="b" l="l" r="r" t="t"/>
              <a:pathLst>
                <a:path extrusionOk="0" h="1093" w="950">
                  <a:moveTo>
                    <a:pt x="461" y="1"/>
                  </a:moveTo>
                  <a:cubicBezTo>
                    <a:pt x="307" y="1"/>
                    <a:pt x="192" y="20"/>
                    <a:pt x="116" y="77"/>
                  </a:cubicBezTo>
                  <a:cubicBezTo>
                    <a:pt x="39" y="135"/>
                    <a:pt x="1" y="211"/>
                    <a:pt x="1" y="326"/>
                  </a:cubicBezTo>
                  <a:cubicBezTo>
                    <a:pt x="1" y="432"/>
                    <a:pt x="29" y="508"/>
                    <a:pt x="87" y="556"/>
                  </a:cubicBezTo>
                  <a:cubicBezTo>
                    <a:pt x="154" y="604"/>
                    <a:pt x="250" y="642"/>
                    <a:pt x="403" y="662"/>
                  </a:cubicBezTo>
                  <a:lnTo>
                    <a:pt x="461" y="662"/>
                  </a:lnTo>
                  <a:cubicBezTo>
                    <a:pt x="528" y="671"/>
                    <a:pt x="576" y="690"/>
                    <a:pt x="595" y="700"/>
                  </a:cubicBezTo>
                  <a:cubicBezTo>
                    <a:pt x="623" y="719"/>
                    <a:pt x="633" y="738"/>
                    <a:pt x="633" y="767"/>
                  </a:cubicBezTo>
                  <a:cubicBezTo>
                    <a:pt x="633" y="805"/>
                    <a:pt x="614" y="834"/>
                    <a:pt x="585" y="844"/>
                  </a:cubicBezTo>
                  <a:cubicBezTo>
                    <a:pt x="547" y="863"/>
                    <a:pt x="499" y="872"/>
                    <a:pt x="432" y="872"/>
                  </a:cubicBezTo>
                  <a:cubicBezTo>
                    <a:pt x="365" y="872"/>
                    <a:pt x="288" y="863"/>
                    <a:pt x="221" y="853"/>
                  </a:cubicBezTo>
                  <a:cubicBezTo>
                    <a:pt x="154" y="834"/>
                    <a:pt x="87" y="805"/>
                    <a:pt x="20" y="777"/>
                  </a:cubicBezTo>
                  <a:lnTo>
                    <a:pt x="20" y="1035"/>
                  </a:lnTo>
                  <a:cubicBezTo>
                    <a:pt x="97" y="1054"/>
                    <a:pt x="173" y="1074"/>
                    <a:pt x="240" y="1083"/>
                  </a:cubicBezTo>
                  <a:cubicBezTo>
                    <a:pt x="317" y="1093"/>
                    <a:pt x="394" y="1093"/>
                    <a:pt x="461" y="1093"/>
                  </a:cubicBezTo>
                  <a:cubicBezTo>
                    <a:pt x="623" y="1093"/>
                    <a:pt x="748" y="1074"/>
                    <a:pt x="825" y="1016"/>
                  </a:cubicBezTo>
                  <a:cubicBezTo>
                    <a:pt x="911" y="959"/>
                    <a:pt x="949" y="872"/>
                    <a:pt x="949" y="757"/>
                  </a:cubicBezTo>
                  <a:cubicBezTo>
                    <a:pt x="949" y="652"/>
                    <a:pt x="920" y="575"/>
                    <a:pt x="863" y="527"/>
                  </a:cubicBezTo>
                  <a:cubicBezTo>
                    <a:pt x="805" y="480"/>
                    <a:pt x="691" y="441"/>
                    <a:pt x="518" y="422"/>
                  </a:cubicBezTo>
                  <a:lnTo>
                    <a:pt x="461" y="413"/>
                  </a:lnTo>
                  <a:cubicBezTo>
                    <a:pt x="394" y="403"/>
                    <a:pt x="355" y="393"/>
                    <a:pt x="326" y="374"/>
                  </a:cubicBezTo>
                  <a:cubicBezTo>
                    <a:pt x="307" y="365"/>
                    <a:pt x="298" y="345"/>
                    <a:pt x="298" y="317"/>
                  </a:cubicBezTo>
                  <a:cubicBezTo>
                    <a:pt x="298" y="288"/>
                    <a:pt x="307" y="259"/>
                    <a:pt x="346" y="240"/>
                  </a:cubicBezTo>
                  <a:cubicBezTo>
                    <a:pt x="374" y="230"/>
                    <a:pt x="422" y="221"/>
                    <a:pt x="480" y="221"/>
                  </a:cubicBezTo>
                  <a:cubicBezTo>
                    <a:pt x="547" y="221"/>
                    <a:pt x="604" y="230"/>
                    <a:pt x="671" y="240"/>
                  </a:cubicBezTo>
                  <a:cubicBezTo>
                    <a:pt x="738" y="259"/>
                    <a:pt x="805" y="278"/>
                    <a:pt x="882" y="307"/>
                  </a:cubicBezTo>
                  <a:lnTo>
                    <a:pt x="882" y="58"/>
                  </a:lnTo>
                  <a:cubicBezTo>
                    <a:pt x="796" y="39"/>
                    <a:pt x="729" y="20"/>
                    <a:pt x="662" y="10"/>
                  </a:cubicBezTo>
                  <a:cubicBezTo>
                    <a:pt x="595" y="1"/>
                    <a:pt x="528" y="1"/>
                    <a:pt x="46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1" name="Google Shape;741;g11fc49ee2e3_0_7"/>
            <p:cNvSpPr/>
            <p:nvPr/>
          </p:nvSpPr>
          <p:spPr>
            <a:xfrm>
              <a:off x="4222400" y="607900"/>
              <a:ext cx="4575" cy="35000"/>
            </a:xfrm>
            <a:custGeom>
              <a:rect b="b" l="l" r="r" t="t"/>
              <a:pathLst>
                <a:path extrusionOk="0" h="1400" w="183">
                  <a:moveTo>
                    <a:pt x="1" y="1"/>
                  </a:moveTo>
                  <a:lnTo>
                    <a:pt x="1" y="1400"/>
                  </a:lnTo>
                  <a:lnTo>
                    <a:pt x="183" y="1400"/>
                  </a:lnTo>
                  <a:lnTo>
                    <a:pt x="18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2" name="Google Shape;742;g11fc49ee2e3_0_7"/>
            <p:cNvSpPr/>
            <p:nvPr/>
          </p:nvSpPr>
          <p:spPr>
            <a:xfrm>
              <a:off x="4237250" y="607900"/>
              <a:ext cx="29500" cy="35000"/>
            </a:xfrm>
            <a:custGeom>
              <a:rect b="b" l="l" r="r" t="t"/>
              <a:pathLst>
                <a:path extrusionOk="0" h="1400" w="1180">
                  <a:moveTo>
                    <a:pt x="422" y="154"/>
                  </a:moveTo>
                  <a:cubicBezTo>
                    <a:pt x="614" y="154"/>
                    <a:pt x="758" y="202"/>
                    <a:pt x="844" y="288"/>
                  </a:cubicBezTo>
                  <a:cubicBezTo>
                    <a:pt x="930" y="375"/>
                    <a:pt x="978" y="509"/>
                    <a:pt x="978" y="700"/>
                  </a:cubicBezTo>
                  <a:cubicBezTo>
                    <a:pt x="978" y="882"/>
                    <a:pt x="930" y="1026"/>
                    <a:pt x="844" y="1112"/>
                  </a:cubicBezTo>
                  <a:cubicBezTo>
                    <a:pt x="758" y="1199"/>
                    <a:pt x="614" y="1246"/>
                    <a:pt x="422" y="1246"/>
                  </a:cubicBezTo>
                  <a:lnTo>
                    <a:pt x="192" y="1246"/>
                  </a:lnTo>
                  <a:lnTo>
                    <a:pt x="192" y="154"/>
                  </a:lnTo>
                  <a:close/>
                  <a:moveTo>
                    <a:pt x="1" y="1"/>
                  </a:moveTo>
                  <a:lnTo>
                    <a:pt x="1" y="1400"/>
                  </a:lnTo>
                  <a:lnTo>
                    <a:pt x="394" y="1400"/>
                  </a:lnTo>
                  <a:cubicBezTo>
                    <a:pt x="662" y="1400"/>
                    <a:pt x="863" y="1342"/>
                    <a:pt x="988" y="1227"/>
                  </a:cubicBezTo>
                  <a:cubicBezTo>
                    <a:pt x="1112" y="1112"/>
                    <a:pt x="1179" y="940"/>
                    <a:pt x="1179" y="700"/>
                  </a:cubicBezTo>
                  <a:cubicBezTo>
                    <a:pt x="1179" y="461"/>
                    <a:pt x="1112" y="279"/>
                    <a:pt x="988" y="173"/>
                  </a:cubicBezTo>
                  <a:cubicBezTo>
                    <a:pt x="863" y="58"/>
                    <a:pt x="662" y="1"/>
                    <a:pt x="39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3" name="Google Shape;743;g11fc49ee2e3_0_7"/>
            <p:cNvSpPr/>
            <p:nvPr/>
          </p:nvSpPr>
          <p:spPr>
            <a:xfrm>
              <a:off x="4273175" y="616050"/>
              <a:ext cx="24225" cy="27575"/>
            </a:xfrm>
            <a:custGeom>
              <a:rect b="b" l="l" r="r" t="t"/>
              <a:pathLst>
                <a:path extrusionOk="0" h="1103" w="969">
                  <a:moveTo>
                    <a:pt x="518" y="144"/>
                  </a:moveTo>
                  <a:cubicBezTo>
                    <a:pt x="604" y="144"/>
                    <a:pt x="671" y="173"/>
                    <a:pt x="719" y="231"/>
                  </a:cubicBezTo>
                  <a:cubicBezTo>
                    <a:pt x="777" y="288"/>
                    <a:pt x="796" y="355"/>
                    <a:pt x="796" y="451"/>
                  </a:cubicBezTo>
                  <a:lnTo>
                    <a:pt x="183" y="451"/>
                  </a:lnTo>
                  <a:cubicBezTo>
                    <a:pt x="192" y="355"/>
                    <a:pt x="231" y="279"/>
                    <a:pt x="288" y="221"/>
                  </a:cubicBezTo>
                  <a:cubicBezTo>
                    <a:pt x="346" y="173"/>
                    <a:pt x="422" y="144"/>
                    <a:pt x="518" y="144"/>
                  </a:cubicBezTo>
                  <a:close/>
                  <a:moveTo>
                    <a:pt x="518" y="1"/>
                  </a:moveTo>
                  <a:cubicBezTo>
                    <a:pt x="355" y="1"/>
                    <a:pt x="231" y="49"/>
                    <a:pt x="135" y="154"/>
                  </a:cubicBezTo>
                  <a:cubicBezTo>
                    <a:pt x="49" y="250"/>
                    <a:pt x="1" y="384"/>
                    <a:pt x="1" y="556"/>
                  </a:cubicBezTo>
                  <a:cubicBezTo>
                    <a:pt x="1" y="719"/>
                    <a:pt x="49" y="853"/>
                    <a:pt x="145" y="949"/>
                  </a:cubicBezTo>
                  <a:cubicBezTo>
                    <a:pt x="240" y="1045"/>
                    <a:pt x="374" y="1102"/>
                    <a:pt x="547" y="1102"/>
                  </a:cubicBezTo>
                  <a:cubicBezTo>
                    <a:pt x="614" y="1102"/>
                    <a:pt x="681" y="1093"/>
                    <a:pt x="738" y="1074"/>
                  </a:cubicBezTo>
                  <a:cubicBezTo>
                    <a:pt x="806" y="1064"/>
                    <a:pt x="873" y="1045"/>
                    <a:pt x="930" y="1016"/>
                  </a:cubicBezTo>
                  <a:lnTo>
                    <a:pt x="930" y="853"/>
                  </a:lnTo>
                  <a:cubicBezTo>
                    <a:pt x="873" y="892"/>
                    <a:pt x="806" y="911"/>
                    <a:pt x="748" y="930"/>
                  </a:cubicBezTo>
                  <a:cubicBezTo>
                    <a:pt x="681" y="940"/>
                    <a:pt x="624" y="949"/>
                    <a:pt x="556" y="949"/>
                  </a:cubicBezTo>
                  <a:cubicBezTo>
                    <a:pt x="442" y="949"/>
                    <a:pt x="355" y="920"/>
                    <a:pt x="288" y="863"/>
                  </a:cubicBezTo>
                  <a:cubicBezTo>
                    <a:pt x="221" y="796"/>
                    <a:pt x="192" y="710"/>
                    <a:pt x="183" y="585"/>
                  </a:cubicBezTo>
                  <a:lnTo>
                    <a:pt x="968" y="585"/>
                  </a:lnTo>
                  <a:lnTo>
                    <a:pt x="968" y="508"/>
                  </a:lnTo>
                  <a:cubicBezTo>
                    <a:pt x="968" y="346"/>
                    <a:pt x="930" y="221"/>
                    <a:pt x="853" y="135"/>
                  </a:cubicBezTo>
                  <a:cubicBezTo>
                    <a:pt x="767" y="39"/>
                    <a:pt x="652" y="1"/>
                    <a:pt x="51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4" name="Google Shape;744;g11fc49ee2e3_0_7"/>
            <p:cNvSpPr/>
            <p:nvPr/>
          </p:nvSpPr>
          <p:spPr>
            <a:xfrm>
              <a:off x="4304325" y="616050"/>
              <a:ext cx="21825" cy="26850"/>
            </a:xfrm>
            <a:custGeom>
              <a:rect b="b" l="l" r="r" t="t"/>
              <a:pathLst>
                <a:path extrusionOk="0" h="1074" w="873">
                  <a:moveTo>
                    <a:pt x="508" y="1"/>
                  </a:moveTo>
                  <a:cubicBezTo>
                    <a:pt x="431" y="1"/>
                    <a:pt x="374" y="10"/>
                    <a:pt x="316" y="49"/>
                  </a:cubicBezTo>
                  <a:cubicBezTo>
                    <a:pt x="259" y="77"/>
                    <a:pt x="211" y="125"/>
                    <a:pt x="173" y="183"/>
                  </a:cubicBezTo>
                  <a:lnTo>
                    <a:pt x="173" y="20"/>
                  </a:lnTo>
                  <a:lnTo>
                    <a:pt x="0" y="20"/>
                  </a:lnTo>
                  <a:lnTo>
                    <a:pt x="0" y="1074"/>
                  </a:lnTo>
                  <a:lnTo>
                    <a:pt x="173" y="1074"/>
                  </a:lnTo>
                  <a:lnTo>
                    <a:pt x="173" y="480"/>
                  </a:lnTo>
                  <a:cubicBezTo>
                    <a:pt x="173" y="374"/>
                    <a:pt x="192" y="298"/>
                    <a:pt x="249" y="240"/>
                  </a:cubicBezTo>
                  <a:cubicBezTo>
                    <a:pt x="307" y="173"/>
                    <a:pt x="374" y="144"/>
                    <a:pt x="470" y="144"/>
                  </a:cubicBezTo>
                  <a:cubicBezTo>
                    <a:pt x="546" y="144"/>
                    <a:pt x="604" y="173"/>
                    <a:pt x="642" y="221"/>
                  </a:cubicBezTo>
                  <a:cubicBezTo>
                    <a:pt x="680" y="269"/>
                    <a:pt x="700" y="346"/>
                    <a:pt x="700" y="441"/>
                  </a:cubicBezTo>
                  <a:lnTo>
                    <a:pt x="700" y="1074"/>
                  </a:lnTo>
                  <a:lnTo>
                    <a:pt x="872" y="1074"/>
                  </a:lnTo>
                  <a:lnTo>
                    <a:pt x="872" y="441"/>
                  </a:lnTo>
                  <a:cubicBezTo>
                    <a:pt x="872" y="298"/>
                    <a:pt x="843" y="183"/>
                    <a:pt x="776" y="106"/>
                  </a:cubicBezTo>
                  <a:cubicBezTo>
                    <a:pt x="719" y="39"/>
                    <a:pt x="633" y="1"/>
                    <a:pt x="50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5" name="Google Shape;745;g11fc49ee2e3_0_7"/>
            <p:cNvSpPr/>
            <p:nvPr/>
          </p:nvSpPr>
          <p:spPr>
            <a:xfrm>
              <a:off x="4331850" y="609100"/>
              <a:ext cx="16325" cy="33800"/>
            </a:xfrm>
            <a:custGeom>
              <a:rect b="b" l="l" r="r" t="t"/>
              <a:pathLst>
                <a:path extrusionOk="0" h="1352" w="653">
                  <a:moveTo>
                    <a:pt x="126" y="1"/>
                  </a:moveTo>
                  <a:lnTo>
                    <a:pt x="126" y="298"/>
                  </a:lnTo>
                  <a:lnTo>
                    <a:pt x="1" y="298"/>
                  </a:lnTo>
                  <a:lnTo>
                    <a:pt x="1" y="432"/>
                  </a:lnTo>
                  <a:lnTo>
                    <a:pt x="126" y="432"/>
                  </a:lnTo>
                  <a:lnTo>
                    <a:pt x="126" y="1007"/>
                  </a:lnTo>
                  <a:cubicBezTo>
                    <a:pt x="126" y="1131"/>
                    <a:pt x="154" y="1227"/>
                    <a:pt x="202" y="1275"/>
                  </a:cubicBezTo>
                  <a:cubicBezTo>
                    <a:pt x="250" y="1323"/>
                    <a:pt x="346" y="1352"/>
                    <a:pt x="480" y="1352"/>
                  </a:cubicBezTo>
                  <a:lnTo>
                    <a:pt x="652" y="1352"/>
                  </a:lnTo>
                  <a:lnTo>
                    <a:pt x="652" y="1208"/>
                  </a:lnTo>
                  <a:lnTo>
                    <a:pt x="480" y="1208"/>
                  </a:lnTo>
                  <a:cubicBezTo>
                    <a:pt x="403" y="1208"/>
                    <a:pt x="355" y="1189"/>
                    <a:pt x="336" y="1170"/>
                  </a:cubicBezTo>
                  <a:cubicBezTo>
                    <a:pt x="308" y="1141"/>
                    <a:pt x="298" y="1093"/>
                    <a:pt x="298" y="1007"/>
                  </a:cubicBezTo>
                  <a:lnTo>
                    <a:pt x="298" y="432"/>
                  </a:lnTo>
                  <a:lnTo>
                    <a:pt x="652" y="432"/>
                  </a:lnTo>
                  <a:lnTo>
                    <a:pt x="652" y="298"/>
                  </a:lnTo>
                  <a:lnTo>
                    <a:pt x="298" y="298"/>
                  </a:lnTo>
                  <a:lnTo>
                    <a:pt x="29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6" name="Google Shape;746;g11fc49ee2e3_0_7"/>
            <p:cNvSpPr/>
            <p:nvPr/>
          </p:nvSpPr>
          <p:spPr>
            <a:xfrm>
              <a:off x="4355325" y="616050"/>
              <a:ext cx="15350" cy="26850"/>
            </a:xfrm>
            <a:custGeom>
              <a:rect b="b" l="l" r="r" t="t"/>
              <a:pathLst>
                <a:path extrusionOk="0" h="1074" w="614">
                  <a:moveTo>
                    <a:pt x="528" y="1"/>
                  </a:moveTo>
                  <a:cubicBezTo>
                    <a:pt x="442" y="1"/>
                    <a:pt x="374" y="10"/>
                    <a:pt x="317" y="49"/>
                  </a:cubicBezTo>
                  <a:cubicBezTo>
                    <a:pt x="260" y="77"/>
                    <a:pt x="212" y="125"/>
                    <a:pt x="173" y="183"/>
                  </a:cubicBezTo>
                  <a:lnTo>
                    <a:pt x="173" y="20"/>
                  </a:lnTo>
                  <a:lnTo>
                    <a:pt x="1" y="20"/>
                  </a:lnTo>
                  <a:lnTo>
                    <a:pt x="1" y="1074"/>
                  </a:lnTo>
                  <a:lnTo>
                    <a:pt x="173" y="1074"/>
                  </a:lnTo>
                  <a:lnTo>
                    <a:pt x="173" y="518"/>
                  </a:lnTo>
                  <a:cubicBezTo>
                    <a:pt x="173" y="403"/>
                    <a:pt x="202" y="307"/>
                    <a:pt x="250" y="250"/>
                  </a:cubicBezTo>
                  <a:cubicBezTo>
                    <a:pt x="298" y="183"/>
                    <a:pt x="374" y="154"/>
                    <a:pt x="470" y="154"/>
                  </a:cubicBezTo>
                  <a:cubicBezTo>
                    <a:pt x="499" y="154"/>
                    <a:pt x="528" y="154"/>
                    <a:pt x="547" y="164"/>
                  </a:cubicBezTo>
                  <a:cubicBezTo>
                    <a:pt x="576" y="164"/>
                    <a:pt x="595" y="173"/>
                    <a:pt x="614" y="183"/>
                  </a:cubicBezTo>
                  <a:lnTo>
                    <a:pt x="614" y="10"/>
                  </a:lnTo>
                  <a:cubicBezTo>
                    <a:pt x="595" y="1"/>
                    <a:pt x="576" y="1"/>
                    <a:pt x="56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7" name="Google Shape;747;g11fc49ee2e3_0_7"/>
            <p:cNvSpPr/>
            <p:nvPr/>
          </p:nvSpPr>
          <p:spPr>
            <a:xfrm>
              <a:off x="4372825" y="616050"/>
              <a:ext cx="24450" cy="27575"/>
            </a:xfrm>
            <a:custGeom>
              <a:rect b="b" l="l" r="r" t="t"/>
              <a:pathLst>
                <a:path extrusionOk="0" h="1103" w="978">
                  <a:moveTo>
                    <a:pt x="518" y="144"/>
                  </a:moveTo>
                  <a:cubicBezTo>
                    <a:pt x="604" y="144"/>
                    <a:pt x="671" y="173"/>
                    <a:pt x="728" y="231"/>
                  </a:cubicBezTo>
                  <a:cubicBezTo>
                    <a:pt x="776" y="288"/>
                    <a:pt x="805" y="355"/>
                    <a:pt x="805" y="451"/>
                  </a:cubicBezTo>
                  <a:lnTo>
                    <a:pt x="192" y="451"/>
                  </a:lnTo>
                  <a:cubicBezTo>
                    <a:pt x="201" y="355"/>
                    <a:pt x="230" y="279"/>
                    <a:pt x="288" y="221"/>
                  </a:cubicBezTo>
                  <a:cubicBezTo>
                    <a:pt x="345" y="173"/>
                    <a:pt x="422" y="144"/>
                    <a:pt x="518" y="144"/>
                  </a:cubicBezTo>
                  <a:close/>
                  <a:moveTo>
                    <a:pt x="518" y="1"/>
                  </a:moveTo>
                  <a:cubicBezTo>
                    <a:pt x="364" y="1"/>
                    <a:pt x="240" y="49"/>
                    <a:pt x="144" y="154"/>
                  </a:cubicBezTo>
                  <a:cubicBezTo>
                    <a:pt x="48" y="250"/>
                    <a:pt x="0" y="384"/>
                    <a:pt x="0" y="556"/>
                  </a:cubicBezTo>
                  <a:cubicBezTo>
                    <a:pt x="0" y="719"/>
                    <a:pt x="48" y="853"/>
                    <a:pt x="154" y="949"/>
                  </a:cubicBezTo>
                  <a:cubicBezTo>
                    <a:pt x="249" y="1045"/>
                    <a:pt x="383" y="1102"/>
                    <a:pt x="546" y="1102"/>
                  </a:cubicBezTo>
                  <a:cubicBezTo>
                    <a:pt x="613" y="1102"/>
                    <a:pt x="680" y="1093"/>
                    <a:pt x="747" y="1074"/>
                  </a:cubicBezTo>
                  <a:cubicBezTo>
                    <a:pt x="815" y="1064"/>
                    <a:pt x="872" y="1045"/>
                    <a:pt x="939" y="1016"/>
                  </a:cubicBezTo>
                  <a:lnTo>
                    <a:pt x="939" y="853"/>
                  </a:lnTo>
                  <a:cubicBezTo>
                    <a:pt x="872" y="892"/>
                    <a:pt x="815" y="911"/>
                    <a:pt x="747" y="930"/>
                  </a:cubicBezTo>
                  <a:cubicBezTo>
                    <a:pt x="690" y="940"/>
                    <a:pt x="623" y="949"/>
                    <a:pt x="556" y="949"/>
                  </a:cubicBezTo>
                  <a:cubicBezTo>
                    <a:pt x="441" y="949"/>
                    <a:pt x="355" y="920"/>
                    <a:pt x="288" y="863"/>
                  </a:cubicBezTo>
                  <a:cubicBezTo>
                    <a:pt x="230" y="796"/>
                    <a:pt x="192" y="710"/>
                    <a:pt x="182" y="585"/>
                  </a:cubicBezTo>
                  <a:lnTo>
                    <a:pt x="977" y="585"/>
                  </a:lnTo>
                  <a:lnTo>
                    <a:pt x="977" y="508"/>
                  </a:lnTo>
                  <a:cubicBezTo>
                    <a:pt x="977" y="346"/>
                    <a:pt x="930" y="221"/>
                    <a:pt x="853" y="135"/>
                  </a:cubicBezTo>
                  <a:cubicBezTo>
                    <a:pt x="767" y="39"/>
                    <a:pt x="661" y="1"/>
                    <a:pt x="51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8" name="Google Shape;748;g11fc49ee2e3_0_7"/>
            <p:cNvSpPr/>
            <p:nvPr/>
          </p:nvSpPr>
          <p:spPr>
            <a:xfrm>
              <a:off x="4402275" y="616050"/>
              <a:ext cx="23500" cy="36675"/>
            </a:xfrm>
            <a:custGeom>
              <a:rect b="b" l="l" r="r" t="t"/>
              <a:pathLst>
                <a:path extrusionOk="0" h="1467" w="940">
                  <a:moveTo>
                    <a:pt x="470" y="144"/>
                  </a:moveTo>
                  <a:cubicBezTo>
                    <a:pt x="566" y="144"/>
                    <a:pt x="633" y="173"/>
                    <a:pt x="681" y="250"/>
                  </a:cubicBezTo>
                  <a:cubicBezTo>
                    <a:pt x="738" y="317"/>
                    <a:pt x="767" y="413"/>
                    <a:pt x="767" y="537"/>
                  </a:cubicBezTo>
                  <a:cubicBezTo>
                    <a:pt x="767" y="662"/>
                    <a:pt x="738" y="758"/>
                    <a:pt x="681" y="825"/>
                  </a:cubicBezTo>
                  <a:cubicBezTo>
                    <a:pt x="633" y="892"/>
                    <a:pt x="566" y="930"/>
                    <a:pt x="470" y="930"/>
                  </a:cubicBezTo>
                  <a:cubicBezTo>
                    <a:pt x="374" y="930"/>
                    <a:pt x="307" y="892"/>
                    <a:pt x="250" y="825"/>
                  </a:cubicBezTo>
                  <a:cubicBezTo>
                    <a:pt x="202" y="758"/>
                    <a:pt x="173" y="662"/>
                    <a:pt x="173" y="537"/>
                  </a:cubicBezTo>
                  <a:cubicBezTo>
                    <a:pt x="173" y="413"/>
                    <a:pt x="202" y="317"/>
                    <a:pt x="250" y="250"/>
                  </a:cubicBezTo>
                  <a:cubicBezTo>
                    <a:pt x="307" y="173"/>
                    <a:pt x="374" y="144"/>
                    <a:pt x="470" y="144"/>
                  </a:cubicBezTo>
                  <a:close/>
                  <a:moveTo>
                    <a:pt x="432" y="1"/>
                  </a:moveTo>
                  <a:cubicBezTo>
                    <a:pt x="298" y="1"/>
                    <a:pt x="192" y="49"/>
                    <a:pt x="116" y="144"/>
                  </a:cubicBezTo>
                  <a:cubicBezTo>
                    <a:pt x="39" y="240"/>
                    <a:pt x="1" y="374"/>
                    <a:pt x="1" y="537"/>
                  </a:cubicBezTo>
                  <a:cubicBezTo>
                    <a:pt x="1" y="700"/>
                    <a:pt x="39" y="825"/>
                    <a:pt x="116" y="920"/>
                  </a:cubicBezTo>
                  <a:cubicBezTo>
                    <a:pt x="192" y="1026"/>
                    <a:pt x="298" y="1074"/>
                    <a:pt x="432" y="1074"/>
                  </a:cubicBezTo>
                  <a:cubicBezTo>
                    <a:pt x="508" y="1074"/>
                    <a:pt x="575" y="1055"/>
                    <a:pt x="623" y="1026"/>
                  </a:cubicBezTo>
                  <a:cubicBezTo>
                    <a:pt x="681" y="997"/>
                    <a:pt x="729" y="949"/>
                    <a:pt x="767" y="882"/>
                  </a:cubicBezTo>
                  <a:lnTo>
                    <a:pt x="767" y="968"/>
                  </a:lnTo>
                  <a:cubicBezTo>
                    <a:pt x="767" y="1093"/>
                    <a:pt x="738" y="1179"/>
                    <a:pt x="681" y="1237"/>
                  </a:cubicBezTo>
                  <a:cubicBezTo>
                    <a:pt x="623" y="1294"/>
                    <a:pt x="537" y="1323"/>
                    <a:pt x="422" y="1323"/>
                  </a:cubicBezTo>
                  <a:cubicBezTo>
                    <a:pt x="374" y="1323"/>
                    <a:pt x="326" y="1323"/>
                    <a:pt x="278" y="1304"/>
                  </a:cubicBezTo>
                  <a:cubicBezTo>
                    <a:pt x="221" y="1294"/>
                    <a:pt x="173" y="1275"/>
                    <a:pt x="125" y="1246"/>
                  </a:cubicBezTo>
                  <a:lnTo>
                    <a:pt x="125" y="1419"/>
                  </a:lnTo>
                  <a:cubicBezTo>
                    <a:pt x="173" y="1438"/>
                    <a:pt x="231" y="1447"/>
                    <a:pt x="278" y="1457"/>
                  </a:cubicBezTo>
                  <a:cubicBezTo>
                    <a:pt x="336" y="1467"/>
                    <a:pt x="393" y="1467"/>
                    <a:pt x="451" y="1467"/>
                  </a:cubicBezTo>
                  <a:cubicBezTo>
                    <a:pt x="614" y="1467"/>
                    <a:pt x="738" y="1428"/>
                    <a:pt x="815" y="1342"/>
                  </a:cubicBezTo>
                  <a:cubicBezTo>
                    <a:pt x="892" y="1256"/>
                    <a:pt x="939" y="1122"/>
                    <a:pt x="939" y="940"/>
                  </a:cubicBezTo>
                  <a:lnTo>
                    <a:pt x="939" y="20"/>
                  </a:lnTo>
                  <a:lnTo>
                    <a:pt x="767" y="20"/>
                  </a:lnTo>
                  <a:lnTo>
                    <a:pt x="767" y="183"/>
                  </a:lnTo>
                  <a:cubicBezTo>
                    <a:pt x="729" y="125"/>
                    <a:pt x="681" y="77"/>
                    <a:pt x="623" y="49"/>
                  </a:cubicBezTo>
                  <a:cubicBezTo>
                    <a:pt x="575" y="10"/>
                    <a:pt x="508"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9" name="Google Shape;749;g11fc49ee2e3_0_7"/>
            <p:cNvSpPr/>
            <p:nvPr/>
          </p:nvSpPr>
          <p:spPr>
            <a:xfrm>
              <a:off x="4434850" y="616050"/>
              <a:ext cx="22050" cy="27575"/>
            </a:xfrm>
            <a:custGeom>
              <a:rect b="b" l="l" r="r" t="t"/>
              <a:pathLst>
                <a:path extrusionOk="0" h="1103" w="882">
                  <a:moveTo>
                    <a:pt x="709" y="547"/>
                  </a:moveTo>
                  <a:lnTo>
                    <a:pt x="709" y="585"/>
                  </a:lnTo>
                  <a:cubicBezTo>
                    <a:pt x="709" y="691"/>
                    <a:pt x="681" y="786"/>
                    <a:pt x="623" y="853"/>
                  </a:cubicBezTo>
                  <a:cubicBezTo>
                    <a:pt x="566" y="920"/>
                    <a:pt x="489" y="959"/>
                    <a:pt x="393" y="959"/>
                  </a:cubicBezTo>
                  <a:cubicBezTo>
                    <a:pt x="326" y="959"/>
                    <a:pt x="269" y="940"/>
                    <a:pt x="230" y="901"/>
                  </a:cubicBezTo>
                  <a:cubicBezTo>
                    <a:pt x="192" y="863"/>
                    <a:pt x="173" y="815"/>
                    <a:pt x="173" y="758"/>
                  </a:cubicBezTo>
                  <a:cubicBezTo>
                    <a:pt x="173" y="681"/>
                    <a:pt x="202" y="623"/>
                    <a:pt x="250" y="595"/>
                  </a:cubicBezTo>
                  <a:cubicBezTo>
                    <a:pt x="307" y="556"/>
                    <a:pt x="403" y="547"/>
                    <a:pt x="537" y="547"/>
                  </a:cubicBezTo>
                  <a:close/>
                  <a:moveTo>
                    <a:pt x="432" y="1"/>
                  </a:moveTo>
                  <a:cubicBezTo>
                    <a:pt x="374" y="1"/>
                    <a:pt x="317" y="1"/>
                    <a:pt x="259" y="20"/>
                  </a:cubicBezTo>
                  <a:cubicBezTo>
                    <a:pt x="202" y="29"/>
                    <a:pt x="135" y="49"/>
                    <a:pt x="77" y="68"/>
                  </a:cubicBezTo>
                  <a:lnTo>
                    <a:pt x="77" y="231"/>
                  </a:lnTo>
                  <a:cubicBezTo>
                    <a:pt x="125" y="202"/>
                    <a:pt x="183" y="183"/>
                    <a:pt x="240" y="164"/>
                  </a:cubicBezTo>
                  <a:cubicBezTo>
                    <a:pt x="298" y="154"/>
                    <a:pt x="355" y="144"/>
                    <a:pt x="412" y="144"/>
                  </a:cubicBezTo>
                  <a:cubicBezTo>
                    <a:pt x="508" y="144"/>
                    <a:pt x="585" y="164"/>
                    <a:pt x="633" y="211"/>
                  </a:cubicBezTo>
                  <a:cubicBezTo>
                    <a:pt x="681" y="250"/>
                    <a:pt x="709" y="317"/>
                    <a:pt x="709" y="394"/>
                  </a:cubicBezTo>
                  <a:lnTo>
                    <a:pt x="709" y="413"/>
                  </a:lnTo>
                  <a:lnTo>
                    <a:pt x="470" y="413"/>
                  </a:lnTo>
                  <a:cubicBezTo>
                    <a:pt x="317" y="413"/>
                    <a:pt x="192" y="441"/>
                    <a:pt x="115" y="499"/>
                  </a:cubicBezTo>
                  <a:cubicBezTo>
                    <a:pt x="39" y="556"/>
                    <a:pt x="1" y="652"/>
                    <a:pt x="1" y="767"/>
                  </a:cubicBezTo>
                  <a:cubicBezTo>
                    <a:pt x="1" y="863"/>
                    <a:pt x="29" y="949"/>
                    <a:pt x="96" y="1007"/>
                  </a:cubicBezTo>
                  <a:cubicBezTo>
                    <a:pt x="154" y="1064"/>
                    <a:pt x="240" y="1102"/>
                    <a:pt x="345" y="1102"/>
                  </a:cubicBezTo>
                  <a:cubicBezTo>
                    <a:pt x="432" y="1102"/>
                    <a:pt x="508" y="1083"/>
                    <a:pt x="566" y="1055"/>
                  </a:cubicBezTo>
                  <a:cubicBezTo>
                    <a:pt x="623" y="1026"/>
                    <a:pt x="671" y="978"/>
                    <a:pt x="709" y="911"/>
                  </a:cubicBezTo>
                  <a:lnTo>
                    <a:pt x="709" y="1074"/>
                  </a:lnTo>
                  <a:lnTo>
                    <a:pt x="882" y="1074"/>
                  </a:lnTo>
                  <a:lnTo>
                    <a:pt x="882" y="470"/>
                  </a:lnTo>
                  <a:cubicBezTo>
                    <a:pt x="882" y="317"/>
                    <a:pt x="844" y="192"/>
                    <a:pt x="767" y="116"/>
                  </a:cubicBezTo>
                  <a:cubicBezTo>
                    <a:pt x="700" y="39"/>
                    <a:pt x="585"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0" name="Google Shape;750;g11fc49ee2e3_0_7"/>
            <p:cNvSpPr/>
            <p:nvPr/>
          </p:nvSpPr>
          <p:spPr>
            <a:xfrm>
              <a:off x="4475100" y="607900"/>
              <a:ext cx="4800" cy="35000"/>
            </a:xfrm>
            <a:custGeom>
              <a:rect b="b" l="l" r="r" t="t"/>
              <a:pathLst>
                <a:path extrusionOk="0" h="1400" w="192">
                  <a:moveTo>
                    <a:pt x="0" y="1"/>
                  </a:moveTo>
                  <a:lnTo>
                    <a:pt x="0" y="1400"/>
                  </a:lnTo>
                  <a:lnTo>
                    <a:pt x="192" y="1400"/>
                  </a:ln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1" name="Google Shape;751;g11fc49ee2e3_0_7"/>
            <p:cNvSpPr/>
            <p:nvPr/>
          </p:nvSpPr>
          <p:spPr>
            <a:xfrm>
              <a:off x="4490175" y="607900"/>
              <a:ext cx="26375" cy="35000"/>
            </a:xfrm>
            <a:custGeom>
              <a:rect b="b" l="l" r="r" t="t"/>
              <a:pathLst>
                <a:path extrusionOk="0" h="1400" w="1055">
                  <a:moveTo>
                    <a:pt x="1" y="1"/>
                  </a:moveTo>
                  <a:lnTo>
                    <a:pt x="1" y="1400"/>
                  </a:lnTo>
                  <a:lnTo>
                    <a:pt x="183" y="1400"/>
                  </a:lnTo>
                  <a:lnTo>
                    <a:pt x="183" y="231"/>
                  </a:lnTo>
                  <a:lnTo>
                    <a:pt x="805" y="1400"/>
                  </a:lnTo>
                  <a:lnTo>
                    <a:pt x="1054" y="1400"/>
                  </a:lnTo>
                  <a:lnTo>
                    <a:pt x="1054" y="1"/>
                  </a:lnTo>
                  <a:lnTo>
                    <a:pt x="872" y="1"/>
                  </a:lnTo>
                  <a:lnTo>
                    <a:pt x="872" y="1170"/>
                  </a:lnTo>
                  <a:lnTo>
                    <a:pt x="25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2" name="Google Shape;752;g11fc49ee2e3_0_7"/>
            <p:cNvSpPr/>
            <p:nvPr/>
          </p:nvSpPr>
          <p:spPr>
            <a:xfrm>
              <a:off x="4525875" y="607900"/>
              <a:ext cx="29700" cy="35000"/>
            </a:xfrm>
            <a:custGeom>
              <a:rect b="b" l="l" r="r" t="t"/>
              <a:pathLst>
                <a:path extrusionOk="0" h="1400" w="1188">
                  <a:moveTo>
                    <a:pt x="0" y="1"/>
                  </a:moveTo>
                  <a:lnTo>
                    <a:pt x="0" y="164"/>
                  </a:lnTo>
                  <a:lnTo>
                    <a:pt x="498" y="164"/>
                  </a:lnTo>
                  <a:lnTo>
                    <a:pt x="498" y="1400"/>
                  </a:lnTo>
                  <a:lnTo>
                    <a:pt x="690" y="1400"/>
                  </a:lnTo>
                  <a:lnTo>
                    <a:pt x="690" y="164"/>
                  </a:lnTo>
                  <a:lnTo>
                    <a:pt x="1188" y="164"/>
                  </a:lnTo>
                  <a:lnTo>
                    <a:pt x="118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3" name="Google Shape;753;g11fc49ee2e3_0_7"/>
            <p:cNvSpPr/>
            <p:nvPr/>
          </p:nvSpPr>
          <p:spPr>
            <a:xfrm>
              <a:off x="4221700" y="694850"/>
              <a:ext cx="22050" cy="27100"/>
            </a:xfrm>
            <a:custGeom>
              <a:rect b="b" l="l" r="r" t="t"/>
              <a:pathLst>
                <a:path extrusionOk="0" h="1084" w="882">
                  <a:moveTo>
                    <a:pt x="0" y="1"/>
                  </a:moveTo>
                  <a:lnTo>
                    <a:pt x="0" y="643"/>
                  </a:lnTo>
                  <a:cubicBezTo>
                    <a:pt x="0" y="786"/>
                    <a:pt x="29" y="892"/>
                    <a:pt x="96" y="968"/>
                  </a:cubicBezTo>
                  <a:cubicBezTo>
                    <a:pt x="153" y="1045"/>
                    <a:pt x="249" y="1083"/>
                    <a:pt x="364" y="1083"/>
                  </a:cubicBezTo>
                  <a:cubicBezTo>
                    <a:pt x="441" y="1083"/>
                    <a:pt x="508" y="1064"/>
                    <a:pt x="556" y="1035"/>
                  </a:cubicBezTo>
                  <a:cubicBezTo>
                    <a:pt x="613" y="1007"/>
                    <a:pt x="661" y="959"/>
                    <a:pt x="709" y="892"/>
                  </a:cubicBezTo>
                  <a:lnTo>
                    <a:pt x="709" y="1054"/>
                  </a:lnTo>
                  <a:lnTo>
                    <a:pt x="881" y="1054"/>
                  </a:lnTo>
                  <a:lnTo>
                    <a:pt x="881" y="1"/>
                  </a:lnTo>
                  <a:lnTo>
                    <a:pt x="709" y="1"/>
                  </a:lnTo>
                  <a:lnTo>
                    <a:pt x="709" y="595"/>
                  </a:lnTo>
                  <a:cubicBezTo>
                    <a:pt x="709" y="700"/>
                    <a:pt x="680" y="786"/>
                    <a:pt x="623" y="844"/>
                  </a:cubicBezTo>
                  <a:cubicBezTo>
                    <a:pt x="575" y="901"/>
                    <a:pt x="498" y="930"/>
                    <a:pt x="402" y="930"/>
                  </a:cubicBezTo>
                  <a:cubicBezTo>
                    <a:pt x="326" y="930"/>
                    <a:pt x="268" y="901"/>
                    <a:pt x="230" y="853"/>
                  </a:cubicBezTo>
                  <a:cubicBezTo>
                    <a:pt x="192" y="805"/>
                    <a:pt x="172" y="729"/>
                    <a:pt x="172" y="633"/>
                  </a:cubicBezTo>
                  <a:lnTo>
                    <a:pt x="17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4" name="Google Shape;754;g11fc49ee2e3_0_7"/>
            <p:cNvSpPr/>
            <p:nvPr/>
          </p:nvSpPr>
          <p:spPr>
            <a:xfrm>
              <a:off x="4252100" y="694375"/>
              <a:ext cx="15350" cy="26850"/>
            </a:xfrm>
            <a:custGeom>
              <a:rect b="b" l="l" r="r" t="t"/>
              <a:pathLst>
                <a:path extrusionOk="0" h="1074" w="614">
                  <a:moveTo>
                    <a:pt x="528" y="0"/>
                  </a:moveTo>
                  <a:cubicBezTo>
                    <a:pt x="441" y="0"/>
                    <a:pt x="374" y="10"/>
                    <a:pt x="317" y="48"/>
                  </a:cubicBezTo>
                  <a:cubicBezTo>
                    <a:pt x="259" y="77"/>
                    <a:pt x="212" y="125"/>
                    <a:pt x="173" y="183"/>
                  </a:cubicBezTo>
                  <a:lnTo>
                    <a:pt x="173" y="20"/>
                  </a:lnTo>
                  <a:lnTo>
                    <a:pt x="1" y="20"/>
                  </a:lnTo>
                  <a:lnTo>
                    <a:pt x="1" y="1073"/>
                  </a:lnTo>
                  <a:lnTo>
                    <a:pt x="173" y="1073"/>
                  </a:lnTo>
                  <a:lnTo>
                    <a:pt x="173" y="518"/>
                  </a:lnTo>
                  <a:cubicBezTo>
                    <a:pt x="173" y="403"/>
                    <a:pt x="202" y="307"/>
                    <a:pt x="250" y="250"/>
                  </a:cubicBezTo>
                  <a:cubicBezTo>
                    <a:pt x="298" y="183"/>
                    <a:pt x="374" y="154"/>
                    <a:pt x="470" y="154"/>
                  </a:cubicBezTo>
                  <a:cubicBezTo>
                    <a:pt x="499" y="154"/>
                    <a:pt x="528" y="154"/>
                    <a:pt x="547" y="163"/>
                  </a:cubicBezTo>
                  <a:cubicBezTo>
                    <a:pt x="576" y="163"/>
                    <a:pt x="595" y="173"/>
                    <a:pt x="614" y="183"/>
                  </a:cubicBezTo>
                  <a:lnTo>
                    <a:pt x="614" y="10"/>
                  </a:lnTo>
                  <a:cubicBezTo>
                    <a:pt x="595" y="0"/>
                    <a:pt x="576" y="0"/>
                    <a:pt x="56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5" name="Google Shape;755;g11fc49ee2e3_0_7"/>
            <p:cNvSpPr/>
            <p:nvPr/>
          </p:nvSpPr>
          <p:spPr>
            <a:xfrm>
              <a:off x="4271750" y="684800"/>
              <a:ext cx="4325" cy="36425"/>
            </a:xfrm>
            <a:custGeom>
              <a:rect b="b" l="l" r="r" t="t"/>
              <a:pathLst>
                <a:path extrusionOk="0" h="1457" w="173">
                  <a:moveTo>
                    <a:pt x="0" y="0"/>
                  </a:moveTo>
                  <a:lnTo>
                    <a:pt x="0" y="1456"/>
                  </a:lnTo>
                  <a:lnTo>
                    <a:pt x="173" y="1456"/>
                  </a:ln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6" name="Google Shape;756;g11fc49ee2e3_0_7"/>
            <p:cNvSpPr/>
            <p:nvPr/>
          </p:nvSpPr>
          <p:spPr>
            <a:xfrm>
              <a:off x="4292350" y="686225"/>
              <a:ext cx="32100" cy="35000"/>
            </a:xfrm>
            <a:custGeom>
              <a:rect b="b" l="l" r="r" t="t"/>
              <a:pathLst>
                <a:path extrusionOk="0" h="1400" w="1284">
                  <a:moveTo>
                    <a:pt x="0" y="1"/>
                  </a:moveTo>
                  <a:lnTo>
                    <a:pt x="537" y="1399"/>
                  </a:lnTo>
                  <a:lnTo>
                    <a:pt x="748" y="1399"/>
                  </a:lnTo>
                  <a:lnTo>
                    <a:pt x="1284" y="1"/>
                  </a:lnTo>
                  <a:lnTo>
                    <a:pt x="1083" y="1"/>
                  </a:lnTo>
                  <a:lnTo>
                    <a:pt x="642" y="1179"/>
                  </a:lnTo>
                  <a:lnTo>
                    <a:pt x="20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7" name="Google Shape;757;g11fc49ee2e3_0_7"/>
            <p:cNvSpPr/>
            <p:nvPr/>
          </p:nvSpPr>
          <p:spPr>
            <a:xfrm>
              <a:off x="4324200" y="686225"/>
              <a:ext cx="32125" cy="35000"/>
            </a:xfrm>
            <a:custGeom>
              <a:rect b="b" l="l" r="r" t="t"/>
              <a:pathLst>
                <a:path extrusionOk="0" h="1400" w="1285">
                  <a:moveTo>
                    <a:pt x="642" y="183"/>
                  </a:moveTo>
                  <a:lnTo>
                    <a:pt x="901" y="882"/>
                  </a:lnTo>
                  <a:lnTo>
                    <a:pt x="384" y="882"/>
                  </a:lnTo>
                  <a:lnTo>
                    <a:pt x="642" y="183"/>
                  </a:lnTo>
                  <a:close/>
                  <a:moveTo>
                    <a:pt x="537" y="1"/>
                  </a:moveTo>
                  <a:lnTo>
                    <a:pt x="0" y="1399"/>
                  </a:lnTo>
                  <a:lnTo>
                    <a:pt x="202" y="1399"/>
                  </a:lnTo>
                  <a:lnTo>
                    <a:pt x="326" y="1035"/>
                  </a:lnTo>
                  <a:lnTo>
                    <a:pt x="958" y="1035"/>
                  </a:lnTo>
                  <a:lnTo>
                    <a:pt x="1083" y="1399"/>
                  </a:lnTo>
                  <a:lnTo>
                    <a:pt x="1284" y="1399"/>
                  </a:lnTo>
                  <a:lnTo>
                    <a:pt x="74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8" name="Google Shape;758;g11fc49ee2e3_0_7"/>
            <p:cNvSpPr/>
            <p:nvPr/>
          </p:nvSpPr>
          <p:spPr>
            <a:xfrm>
              <a:off x="4364675" y="686225"/>
              <a:ext cx="27325" cy="35000"/>
            </a:xfrm>
            <a:custGeom>
              <a:rect b="b" l="l" r="r" t="t"/>
              <a:pathLst>
                <a:path extrusionOk="0" h="1400" w="1093">
                  <a:moveTo>
                    <a:pt x="432" y="154"/>
                  </a:moveTo>
                  <a:cubicBezTo>
                    <a:pt x="518" y="154"/>
                    <a:pt x="594" y="173"/>
                    <a:pt x="633" y="221"/>
                  </a:cubicBezTo>
                  <a:cubicBezTo>
                    <a:pt x="681" y="259"/>
                    <a:pt x="709" y="317"/>
                    <a:pt x="709" y="403"/>
                  </a:cubicBezTo>
                  <a:cubicBezTo>
                    <a:pt x="709" y="489"/>
                    <a:pt x="681" y="547"/>
                    <a:pt x="633" y="585"/>
                  </a:cubicBezTo>
                  <a:cubicBezTo>
                    <a:pt x="594" y="633"/>
                    <a:pt x="518" y="652"/>
                    <a:pt x="432" y="652"/>
                  </a:cubicBezTo>
                  <a:lnTo>
                    <a:pt x="192" y="652"/>
                  </a:lnTo>
                  <a:lnTo>
                    <a:pt x="192" y="154"/>
                  </a:lnTo>
                  <a:close/>
                  <a:moveTo>
                    <a:pt x="0" y="1"/>
                  </a:moveTo>
                  <a:lnTo>
                    <a:pt x="0" y="1399"/>
                  </a:lnTo>
                  <a:lnTo>
                    <a:pt x="192" y="1399"/>
                  </a:lnTo>
                  <a:lnTo>
                    <a:pt x="192" y="805"/>
                  </a:lnTo>
                  <a:lnTo>
                    <a:pt x="403" y="805"/>
                  </a:lnTo>
                  <a:cubicBezTo>
                    <a:pt x="470" y="805"/>
                    <a:pt x="537" y="825"/>
                    <a:pt x="575" y="853"/>
                  </a:cubicBezTo>
                  <a:cubicBezTo>
                    <a:pt x="623" y="882"/>
                    <a:pt x="662" y="949"/>
                    <a:pt x="709" y="1035"/>
                  </a:cubicBezTo>
                  <a:lnTo>
                    <a:pt x="891" y="1399"/>
                  </a:lnTo>
                  <a:lnTo>
                    <a:pt x="1093" y="1399"/>
                  </a:lnTo>
                  <a:lnTo>
                    <a:pt x="901" y="1016"/>
                  </a:lnTo>
                  <a:cubicBezTo>
                    <a:pt x="863" y="940"/>
                    <a:pt x="824" y="873"/>
                    <a:pt x="786" y="834"/>
                  </a:cubicBezTo>
                  <a:cubicBezTo>
                    <a:pt x="748" y="786"/>
                    <a:pt x="709" y="758"/>
                    <a:pt x="671" y="738"/>
                  </a:cubicBezTo>
                  <a:cubicBezTo>
                    <a:pt x="748" y="719"/>
                    <a:pt x="805" y="681"/>
                    <a:pt x="844" y="623"/>
                  </a:cubicBezTo>
                  <a:cubicBezTo>
                    <a:pt x="882" y="566"/>
                    <a:pt x="911" y="489"/>
                    <a:pt x="911" y="403"/>
                  </a:cubicBezTo>
                  <a:cubicBezTo>
                    <a:pt x="911" y="269"/>
                    <a:pt x="863" y="164"/>
                    <a:pt x="786" y="97"/>
                  </a:cubicBezTo>
                  <a:cubicBezTo>
                    <a:pt x="709" y="29"/>
                    <a:pt x="594"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9" name="Google Shape;759;g11fc49ee2e3_0_7"/>
            <p:cNvSpPr/>
            <p:nvPr/>
          </p:nvSpPr>
          <p:spPr>
            <a:xfrm>
              <a:off x="4395800" y="685525"/>
              <a:ext cx="28050" cy="36425"/>
            </a:xfrm>
            <a:custGeom>
              <a:rect b="b" l="l" r="r" t="t"/>
              <a:pathLst>
                <a:path extrusionOk="0" h="1457" w="1122">
                  <a:moveTo>
                    <a:pt x="681" y="0"/>
                  </a:moveTo>
                  <a:cubicBezTo>
                    <a:pt x="470" y="0"/>
                    <a:pt x="298" y="67"/>
                    <a:pt x="183" y="201"/>
                  </a:cubicBezTo>
                  <a:cubicBezTo>
                    <a:pt x="58" y="326"/>
                    <a:pt x="1" y="508"/>
                    <a:pt x="1" y="728"/>
                  </a:cubicBezTo>
                  <a:cubicBezTo>
                    <a:pt x="1" y="948"/>
                    <a:pt x="58" y="1130"/>
                    <a:pt x="183" y="1255"/>
                  </a:cubicBezTo>
                  <a:cubicBezTo>
                    <a:pt x="298" y="1389"/>
                    <a:pt x="470" y="1456"/>
                    <a:pt x="681" y="1456"/>
                  </a:cubicBezTo>
                  <a:cubicBezTo>
                    <a:pt x="758" y="1456"/>
                    <a:pt x="844" y="1437"/>
                    <a:pt x="911" y="1418"/>
                  </a:cubicBezTo>
                  <a:cubicBezTo>
                    <a:pt x="988" y="1399"/>
                    <a:pt x="1055" y="1360"/>
                    <a:pt x="1122" y="1322"/>
                  </a:cubicBezTo>
                  <a:lnTo>
                    <a:pt x="1122" y="1121"/>
                  </a:lnTo>
                  <a:cubicBezTo>
                    <a:pt x="1064" y="1178"/>
                    <a:pt x="988" y="1226"/>
                    <a:pt x="921" y="1255"/>
                  </a:cubicBezTo>
                  <a:cubicBezTo>
                    <a:pt x="844" y="1284"/>
                    <a:pt x="767" y="1293"/>
                    <a:pt x="691" y="1293"/>
                  </a:cubicBezTo>
                  <a:cubicBezTo>
                    <a:pt x="528" y="1293"/>
                    <a:pt x="413" y="1245"/>
                    <a:pt x="327" y="1150"/>
                  </a:cubicBezTo>
                  <a:cubicBezTo>
                    <a:pt x="240" y="1054"/>
                    <a:pt x="193" y="910"/>
                    <a:pt x="193" y="728"/>
                  </a:cubicBezTo>
                  <a:cubicBezTo>
                    <a:pt x="193" y="546"/>
                    <a:pt x="240" y="402"/>
                    <a:pt x="327" y="307"/>
                  </a:cubicBezTo>
                  <a:cubicBezTo>
                    <a:pt x="413" y="211"/>
                    <a:pt x="528" y="163"/>
                    <a:pt x="691" y="163"/>
                  </a:cubicBezTo>
                  <a:cubicBezTo>
                    <a:pt x="767" y="163"/>
                    <a:pt x="844" y="172"/>
                    <a:pt x="921" y="201"/>
                  </a:cubicBezTo>
                  <a:cubicBezTo>
                    <a:pt x="988" y="230"/>
                    <a:pt x="1064" y="278"/>
                    <a:pt x="1122" y="335"/>
                  </a:cubicBezTo>
                  <a:lnTo>
                    <a:pt x="1122" y="134"/>
                  </a:lnTo>
                  <a:cubicBezTo>
                    <a:pt x="1055" y="96"/>
                    <a:pt x="988" y="57"/>
                    <a:pt x="911" y="38"/>
                  </a:cubicBezTo>
                  <a:cubicBezTo>
                    <a:pt x="844" y="19"/>
                    <a:pt x="767" y="0"/>
                    <a:pt x="681"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0" name="Google Shape;760;g11fc49ee2e3_0_7"/>
            <p:cNvSpPr/>
            <p:nvPr/>
          </p:nvSpPr>
          <p:spPr>
            <a:xfrm>
              <a:off x="4435800" y="686225"/>
              <a:ext cx="26625" cy="35000"/>
            </a:xfrm>
            <a:custGeom>
              <a:rect b="b" l="l" r="r" t="t"/>
              <a:pathLst>
                <a:path extrusionOk="0" h="1400" w="1065">
                  <a:moveTo>
                    <a:pt x="1" y="1"/>
                  </a:moveTo>
                  <a:lnTo>
                    <a:pt x="1" y="1399"/>
                  </a:lnTo>
                  <a:lnTo>
                    <a:pt x="192" y="1399"/>
                  </a:lnTo>
                  <a:lnTo>
                    <a:pt x="192" y="729"/>
                  </a:lnTo>
                  <a:lnTo>
                    <a:pt x="873" y="729"/>
                  </a:lnTo>
                  <a:lnTo>
                    <a:pt x="873" y="1399"/>
                  </a:lnTo>
                  <a:lnTo>
                    <a:pt x="1064" y="1399"/>
                  </a:lnTo>
                  <a:lnTo>
                    <a:pt x="1064" y="1"/>
                  </a:lnTo>
                  <a:lnTo>
                    <a:pt x="873" y="1"/>
                  </a:lnTo>
                  <a:lnTo>
                    <a:pt x="873" y="576"/>
                  </a:lnTo>
                  <a:lnTo>
                    <a:pt x="192" y="576"/>
                  </a:ln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1" name="Google Shape;761;g11fc49ee2e3_0_7"/>
            <p:cNvSpPr/>
            <p:nvPr/>
          </p:nvSpPr>
          <p:spPr>
            <a:xfrm>
              <a:off x="4470050" y="686225"/>
              <a:ext cx="31875" cy="35000"/>
            </a:xfrm>
            <a:custGeom>
              <a:rect b="b" l="l" r="r" t="t"/>
              <a:pathLst>
                <a:path extrusionOk="0" h="1400" w="1275">
                  <a:moveTo>
                    <a:pt x="643" y="183"/>
                  </a:moveTo>
                  <a:lnTo>
                    <a:pt x="892" y="882"/>
                  </a:lnTo>
                  <a:lnTo>
                    <a:pt x="384" y="882"/>
                  </a:lnTo>
                  <a:lnTo>
                    <a:pt x="643" y="183"/>
                  </a:lnTo>
                  <a:close/>
                  <a:moveTo>
                    <a:pt x="528" y="1"/>
                  </a:moveTo>
                  <a:lnTo>
                    <a:pt x="1" y="1399"/>
                  </a:lnTo>
                  <a:lnTo>
                    <a:pt x="202" y="1399"/>
                  </a:lnTo>
                  <a:lnTo>
                    <a:pt x="327" y="1035"/>
                  </a:lnTo>
                  <a:lnTo>
                    <a:pt x="959" y="1035"/>
                  </a:lnTo>
                  <a:lnTo>
                    <a:pt x="1083" y="1399"/>
                  </a:lnTo>
                  <a:lnTo>
                    <a:pt x="1275" y="1399"/>
                  </a:lnTo>
                  <a:lnTo>
                    <a:pt x="74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2" name="Google Shape;762;g11fc49ee2e3_0_7"/>
            <p:cNvSpPr/>
            <p:nvPr/>
          </p:nvSpPr>
          <p:spPr>
            <a:xfrm>
              <a:off x="4510525" y="686225"/>
              <a:ext cx="27350" cy="35000"/>
            </a:xfrm>
            <a:custGeom>
              <a:rect b="b" l="l" r="r" t="t"/>
              <a:pathLst>
                <a:path extrusionOk="0" h="1400" w="1094">
                  <a:moveTo>
                    <a:pt x="432" y="154"/>
                  </a:moveTo>
                  <a:cubicBezTo>
                    <a:pt x="518" y="154"/>
                    <a:pt x="585" y="173"/>
                    <a:pt x="633" y="221"/>
                  </a:cubicBezTo>
                  <a:cubicBezTo>
                    <a:pt x="681" y="259"/>
                    <a:pt x="700" y="317"/>
                    <a:pt x="700" y="403"/>
                  </a:cubicBezTo>
                  <a:cubicBezTo>
                    <a:pt x="700" y="489"/>
                    <a:pt x="681" y="547"/>
                    <a:pt x="633" y="585"/>
                  </a:cubicBezTo>
                  <a:cubicBezTo>
                    <a:pt x="585" y="633"/>
                    <a:pt x="518" y="652"/>
                    <a:pt x="432" y="652"/>
                  </a:cubicBezTo>
                  <a:lnTo>
                    <a:pt x="193" y="652"/>
                  </a:lnTo>
                  <a:lnTo>
                    <a:pt x="193" y="154"/>
                  </a:lnTo>
                  <a:close/>
                  <a:moveTo>
                    <a:pt x="1" y="1"/>
                  </a:moveTo>
                  <a:lnTo>
                    <a:pt x="1" y="1399"/>
                  </a:lnTo>
                  <a:lnTo>
                    <a:pt x="193" y="1399"/>
                  </a:lnTo>
                  <a:lnTo>
                    <a:pt x="193" y="805"/>
                  </a:lnTo>
                  <a:lnTo>
                    <a:pt x="394" y="805"/>
                  </a:lnTo>
                  <a:cubicBezTo>
                    <a:pt x="470" y="805"/>
                    <a:pt x="528" y="825"/>
                    <a:pt x="576" y="853"/>
                  </a:cubicBezTo>
                  <a:cubicBezTo>
                    <a:pt x="614" y="882"/>
                    <a:pt x="662" y="949"/>
                    <a:pt x="710" y="1035"/>
                  </a:cubicBezTo>
                  <a:lnTo>
                    <a:pt x="882" y="1399"/>
                  </a:lnTo>
                  <a:lnTo>
                    <a:pt x="1093" y="1399"/>
                  </a:lnTo>
                  <a:lnTo>
                    <a:pt x="901" y="1016"/>
                  </a:lnTo>
                  <a:cubicBezTo>
                    <a:pt x="863" y="940"/>
                    <a:pt x="825" y="873"/>
                    <a:pt x="777" y="834"/>
                  </a:cubicBezTo>
                  <a:cubicBezTo>
                    <a:pt x="739" y="786"/>
                    <a:pt x="700" y="758"/>
                    <a:pt x="662" y="738"/>
                  </a:cubicBezTo>
                  <a:cubicBezTo>
                    <a:pt x="739" y="719"/>
                    <a:pt x="796" y="681"/>
                    <a:pt x="844" y="623"/>
                  </a:cubicBezTo>
                  <a:cubicBezTo>
                    <a:pt x="882" y="566"/>
                    <a:pt x="901" y="489"/>
                    <a:pt x="901" y="403"/>
                  </a:cubicBezTo>
                  <a:cubicBezTo>
                    <a:pt x="901" y="269"/>
                    <a:pt x="863" y="164"/>
                    <a:pt x="786" y="97"/>
                  </a:cubicBezTo>
                  <a:cubicBezTo>
                    <a:pt x="710" y="29"/>
                    <a:pt x="585"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3" name="Google Shape;763;g11fc49ee2e3_0_7"/>
            <p:cNvSpPr/>
            <p:nvPr/>
          </p:nvSpPr>
          <p:spPr>
            <a:xfrm>
              <a:off x="4543575" y="684800"/>
              <a:ext cx="10575" cy="42650"/>
            </a:xfrm>
            <a:custGeom>
              <a:rect b="b" l="l" r="r" t="t"/>
              <a:pathLst>
                <a:path extrusionOk="0" h="1706" w="423">
                  <a:moveTo>
                    <a:pt x="279" y="0"/>
                  </a:moveTo>
                  <a:cubicBezTo>
                    <a:pt x="183" y="144"/>
                    <a:pt x="116" y="288"/>
                    <a:pt x="68" y="431"/>
                  </a:cubicBezTo>
                  <a:cubicBezTo>
                    <a:pt x="20" y="575"/>
                    <a:pt x="1" y="719"/>
                    <a:pt x="1" y="853"/>
                  </a:cubicBezTo>
                  <a:cubicBezTo>
                    <a:pt x="1" y="997"/>
                    <a:pt x="20" y="1131"/>
                    <a:pt x="68" y="1274"/>
                  </a:cubicBezTo>
                  <a:cubicBezTo>
                    <a:pt x="116" y="1418"/>
                    <a:pt x="183" y="1562"/>
                    <a:pt x="279" y="1706"/>
                  </a:cubicBezTo>
                  <a:lnTo>
                    <a:pt x="423" y="1706"/>
                  </a:lnTo>
                  <a:cubicBezTo>
                    <a:pt x="346" y="1562"/>
                    <a:pt x="279" y="1418"/>
                    <a:pt x="240" y="1284"/>
                  </a:cubicBezTo>
                  <a:cubicBezTo>
                    <a:pt x="202" y="1140"/>
                    <a:pt x="183" y="997"/>
                    <a:pt x="183" y="853"/>
                  </a:cubicBezTo>
                  <a:cubicBezTo>
                    <a:pt x="183" y="709"/>
                    <a:pt x="202" y="566"/>
                    <a:pt x="240" y="422"/>
                  </a:cubicBezTo>
                  <a:cubicBezTo>
                    <a:pt x="279" y="288"/>
                    <a:pt x="346" y="144"/>
                    <a:pt x="42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4" name="Google Shape;764;g11fc49ee2e3_0_7"/>
            <p:cNvSpPr/>
            <p:nvPr/>
          </p:nvSpPr>
          <p:spPr>
            <a:xfrm>
              <a:off x="4559625" y="686225"/>
              <a:ext cx="25650" cy="35000"/>
            </a:xfrm>
            <a:custGeom>
              <a:rect b="b" l="l" r="r" t="t"/>
              <a:pathLst>
                <a:path extrusionOk="0" h="1400" w="1026">
                  <a:moveTo>
                    <a:pt x="633" y="164"/>
                  </a:moveTo>
                  <a:lnTo>
                    <a:pt x="633" y="911"/>
                  </a:lnTo>
                  <a:lnTo>
                    <a:pt x="154" y="911"/>
                  </a:lnTo>
                  <a:lnTo>
                    <a:pt x="633" y="164"/>
                  </a:lnTo>
                  <a:close/>
                  <a:moveTo>
                    <a:pt x="585" y="1"/>
                  </a:moveTo>
                  <a:lnTo>
                    <a:pt x="1" y="882"/>
                  </a:lnTo>
                  <a:lnTo>
                    <a:pt x="1" y="1064"/>
                  </a:lnTo>
                  <a:lnTo>
                    <a:pt x="633" y="1064"/>
                  </a:lnTo>
                  <a:lnTo>
                    <a:pt x="633" y="1399"/>
                  </a:lnTo>
                  <a:lnTo>
                    <a:pt x="825" y="1399"/>
                  </a:lnTo>
                  <a:lnTo>
                    <a:pt x="825" y="1064"/>
                  </a:lnTo>
                  <a:lnTo>
                    <a:pt x="1026" y="1064"/>
                  </a:lnTo>
                  <a:lnTo>
                    <a:pt x="1026" y="911"/>
                  </a:lnTo>
                  <a:lnTo>
                    <a:pt x="825" y="911"/>
                  </a:lnTo>
                  <a:lnTo>
                    <a:pt x="82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5" name="Google Shape;765;g11fc49ee2e3_0_7"/>
            <p:cNvSpPr/>
            <p:nvPr/>
          </p:nvSpPr>
          <p:spPr>
            <a:xfrm>
              <a:off x="4591725" y="686225"/>
              <a:ext cx="22775" cy="35725"/>
            </a:xfrm>
            <a:custGeom>
              <a:rect b="b" l="l" r="r" t="t"/>
              <a:pathLst>
                <a:path extrusionOk="0" h="1429" w="911">
                  <a:moveTo>
                    <a:pt x="68" y="1"/>
                  </a:moveTo>
                  <a:lnTo>
                    <a:pt x="68" y="700"/>
                  </a:lnTo>
                  <a:cubicBezTo>
                    <a:pt x="116" y="681"/>
                    <a:pt x="163" y="662"/>
                    <a:pt x="221" y="652"/>
                  </a:cubicBezTo>
                  <a:cubicBezTo>
                    <a:pt x="269" y="643"/>
                    <a:pt x="317" y="633"/>
                    <a:pt x="365" y="633"/>
                  </a:cubicBezTo>
                  <a:cubicBezTo>
                    <a:pt x="480" y="633"/>
                    <a:pt x="566" y="662"/>
                    <a:pt x="623" y="719"/>
                  </a:cubicBezTo>
                  <a:cubicBezTo>
                    <a:pt x="690" y="777"/>
                    <a:pt x="719" y="853"/>
                    <a:pt x="719" y="949"/>
                  </a:cubicBezTo>
                  <a:cubicBezTo>
                    <a:pt x="719" y="1045"/>
                    <a:pt x="690" y="1122"/>
                    <a:pt x="623" y="1179"/>
                  </a:cubicBezTo>
                  <a:cubicBezTo>
                    <a:pt x="566" y="1237"/>
                    <a:pt x="480" y="1265"/>
                    <a:pt x="365" y="1265"/>
                  </a:cubicBezTo>
                  <a:cubicBezTo>
                    <a:pt x="298" y="1265"/>
                    <a:pt x="240" y="1256"/>
                    <a:pt x="183" y="1246"/>
                  </a:cubicBezTo>
                  <a:cubicBezTo>
                    <a:pt x="116" y="1227"/>
                    <a:pt x="58" y="1208"/>
                    <a:pt x="1" y="1179"/>
                  </a:cubicBezTo>
                  <a:lnTo>
                    <a:pt x="1" y="1361"/>
                  </a:lnTo>
                  <a:cubicBezTo>
                    <a:pt x="68" y="1380"/>
                    <a:pt x="135" y="1399"/>
                    <a:pt x="192" y="1409"/>
                  </a:cubicBezTo>
                  <a:cubicBezTo>
                    <a:pt x="250" y="1419"/>
                    <a:pt x="317" y="1428"/>
                    <a:pt x="374" y="1428"/>
                  </a:cubicBezTo>
                  <a:cubicBezTo>
                    <a:pt x="547" y="1428"/>
                    <a:pt x="671" y="1380"/>
                    <a:pt x="767" y="1304"/>
                  </a:cubicBezTo>
                  <a:cubicBezTo>
                    <a:pt x="863" y="1217"/>
                    <a:pt x="911" y="1102"/>
                    <a:pt x="911" y="949"/>
                  </a:cubicBezTo>
                  <a:cubicBezTo>
                    <a:pt x="911" y="805"/>
                    <a:pt x="863" y="691"/>
                    <a:pt x="777" y="604"/>
                  </a:cubicBezTo>
                  <a:cubicBezTo>
                    <a:pt x="681" y="518"/>
                    <a:pt x="556" y="470"/>
                    <a:pt x="403" y="470"/>
                  </a:cubicBezTo>
                  <a:cubicBezTo>
                    <a:pt x="374" y="470"/>
                    <a:pt x="346" y="480"/>
                    <a:pt x="317" y="480"/>
                  </a:cubicBezTo>
                  <a:cubicBezTo>
                    <a:pt x="288" y="489"/>
                    <a:pt x="269" y="489"/>
                    <a:pt x="240" y="499"/>
                  </a:cubicBezTo>
                  <a:lnTo>
                    <a:pt x="240" y="164"/>
                  </a:lnTo>
                  <a:lnTo>
                    <a:pt x="805" y="164"/>
                  </a:lnTo>
                  <a:lnTo>
                    <a:pt x="80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6" name="Google Shape;766;g11fc49ee2e3_0_7"/>
            <p:cNvSpPr/>
            <p:nvPr/>
          </p:nvSpPr>
          <p:spPr>
            <a:xfrm>
              <a:off x="4621900" y="684800"/>
              <a:ext cx="10575" cy="42650"/>
            </a:xfrm>
            <a:custGeom>
              <a:rect b="b" l="l" r="r" t="t"/>
              <a:pathLst>
                <a:path extrusionOk="0" h="1706" w="423">
                  <a:moveTo>
                    <a:pt x="1" y="0"/>
                  </a:moveTo>
                  <a:cubicBezTo>
                    <a:pt x="77" y="144"/>
                    <a:pt x="144" y="288"/>
                    <a:pt x="183" y="422"/>
                  </a:cubicBezTo>
                  <a:cubicBezTo>
                    <a:pt x="221" y="566"/>
                    <a:pt x="240" y="709"/>
                    <a:pt x="240" y="853"/>
                  </a:cubicBezTo>
                  <a:cubicBezTo>
                    <a:pt x="240" y="997"/>
                    <a:pt x="221" y="1140"/>
                    <a:pt x="183" y="1284"/>
                  </a:cubicBezTo>
                  <a:cubicBezTo>
                    <a:pt x="144" y="1418"/>
                    <a:pt x="77" y="1562"/>
                    <a:pt x="1" y="1706"/>
                  </a:cubicBezTo>
                  <a:lnTo>
                    <a:pt x="144" y="1706"/>
                  </a:lnTo>
                  <a:cubicBezTo>
                    <a:pt x="240" y="1562"/>
                    <a:pt x="307" y="1418"/>
                    <a:pt x="355" y="1274"/>
                  </a:cubicBezTo>
                  <a:cubicBezTo>
                    <a:pt x="403" y="1131"/>
                    <a:pt x="422" y="997"/>
                    <a:pt x="422" y="853"/>
                  </a:cubicBezTo>
                  <a:cubicBezTo>
                    <a:pt x="422" y="719"/>
                    <a:pt x="403" y="575"/>
                    <a:pt x="355" y="431"/>
                  </a:cubicBezTo>
                  <a:cubicBezTo>
                    <a:pt x="307" y="288"/>
                    <a:pt x="240" y="144"/>
                    <a:pt x="14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7" name="Google Shape;767;g11fc49ee2e3_0_7"/>
            <p:cNvSpPr/>
            <p:nvPr/>
          </p:nvSpPr>
          <p:spPr>
            <a:xfrm>
              <a:off x="4218825" y="766225"/>
              <a:ext cx="16550" cy="36425"/>
            </a:xfrm>
            <a:custGeom>
              <a:rect b="b" l="l" r="r" t="t"/>
              <a:pathLst>
                <a:path extrusionOk="0" h="1457" w="662">
                  <a:moveTo>
                    <a:pt x="498" y="1"/>
                  </a:moveTo>
                  <a:cubicBezTo>
                    <a:pt x="383" y="1"/>
                    <a:pt x="297" y="29"/>
                    <a:pt x="240" y="77"/>
                  </a:cubicBezTo>
                  <a:cubicBezTo>
                    <a:pt x="192" y="135"/>
                    <a:pt x="163" y="221"/>
                    <a:pt x="163" y="336"/>
                  </a:cubicBezTo>
                  <a:lnTo>
                    <a:pt x="163" y="403"/>
                  </a:lnTo>
                  <a:lnTo>
                    <a:pt x="0" y="403"/>
                  </a:lnTo>
                  <a:lnTo>
                    <a:pt x="0" y="537"/>
                  </a:lnTo>
                  <a:lnTo>
                    <a:pt x="163" y="537"/>
                  </a:lnTo>
                  <a:lnTo>
                    <a:pt x="163" y="1457"/>
                  </a:lnTo>
                  <a:lnTo>
                    <a:pt x="335" y="1457"/>
                  </a:lnTo>
                  <a:lnTo>
                    <a:pt x="335" y="537"/>
                  </a:lnTo>
                  <a:lnTo>
                    <a:pt x="613" y="537"/>
                  </a:lnTo>
                  <a:lnTo>
                    <a:pt x="613" y="403"/>
                  </a:lnTo>
                  <a:lnTo>
                    <a:pt x="335" y="403"/>
                  </a:lnTo>
                  <a:lnTo>
                    <a:pt x="335" y="317"/>
                  </a:lnTo>
                  <a:cubicBezTo>
                    <a:pt x="335" y="250"/>
                    <a:pt x="345" y="202"/>
                    <a:pt x="374" y="183"/>
                  </a:cubicBezTo>
                  <a:cubicBezTo>
                    <a:pt x="393" y="154"/>
                    <a:pt x="441" y="144"/>
                    <a:pt x="498" y="144"/>
                  </a:cubicBezTo>
                  <a:lnTo>
                    <a:pt x="661" y="144"/>
                  </a:lnTo>
                  <a:lnTo>
                    <a:pt x="66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8" name="Google Shape;768;g11fc49ee2e3_0_7"/>
            <p:cNvSpPr/>
            <p:nvPr/>
          </p:nvSpPr>
          <p:spPr>
            <a:xfrm>
              <a:off x="4238225" y="775800"/>
              <a:ext cx="24200" cy="27575"/>
            </a:xfrm>
            <a:custGeom>
              <a:rect b="b" l="l" r="r" t="t"/>
              <a:pathLst>
                <a:path extrusionOk="0" h="1103" w="968">
                  <a:moveTo>
                    <a:pt x="517" y="144"/>
                  </a:moveTo>
                  <a:cubicBezTo>
                    <a:pt x="604" y="144"/>
                    <a:pt x="671" y="173"/>
                    <a:pt x="719" y="231"/>
                  </a:cubicBezTo>
                  <a:cubicBezTo>
                    <a:pt x="776" y="288"/>
                    <a:pt x="795" y="355"/>
                    <a:pt x="795" y="451"/>
                  </a:cubicBezTo>
                  <a:lnTo>
                    <a:pt x="182" y="451"/>
                  </a:lnTo>
                  <a:cubicBezTo>
                    <a:pt x="192" y="355"/>
                    <a:pt x="230" y="279"/>
                    <a:pt x="288" y="221"/>
                  </a:cubicBezTo>
                  <a:cubicBezTo>
                    <a:pt x="345" y="173"/>
                    <a:pt x="422" y="144"/>
                    <a:pt x="517" y="144"/>
                  </a:cubicBezTo>
                  <a:close/>
                  <a:moveTo>
                    <a:pt x="517" y="1"/>
                  </a:moveTo>
                  <a:cubicBezTo>
                    <a:pt x="355" y="1"/>
                    <a:pt x="230" y="49"/>
                    <a:pt x="134" y="154"/>
                  </a:cubicBezTo>
                  <a:cubicBezTo>
                    <a:pt x="48" y="250"/>
                    <a:pt x="0" y="384"/>
                    <a:pt x="0" y="556"/>
                  </a:cubicBezTo>
                  <a:cubicBezTo>
                    <a:pt x="0" y="719"/>
                    <a:pt x="48" y="853"/>
                    <a:pt x="144" y="949"/>
                  </a:cubicBezTo>
                  <a:cubicBezTo>
                    <a:pt x="240" y="1045"/>
                    <a:pt x="374" y="1103"/>
                    <a:pt x="546" y="1103"/>
                  </a:cubicBezTo>
                  <a:cubicBezTo>
                    <a:pt x="613" y="1103"/>
                    <a:pt x="680" y="1093"/>
                    <a:pt x="738" y="1074"/>
                  </a:cubicBezTo>
                  <a:cubicBezTo>
                    <a:pt x="805" y="1064"/>
                    <a:pt x="872" y="1045"/>
                    <a:pt x="929" y="1016"/>
                  </a:cubicBezTo>
                  <a:lnTo>
                    <a:pt x="929" y="853"/>
                  </a:lnTo>
                  <a:cubicBezTo>
                    <a:pt x="872" y="892"/>
                    <a:pt x="805" y="911"/>
                    <a:pt x="747" y="930"/>
                  </a:cubicBezTo>
                  <a:cubicBezTo>
                    <a:pt x="680" y="940"/>
                    <a:pt x="623" y="949"/>
                    <a:pt x="556" y="949"/>
                  </a:cubicBezTo>
                  <a:cubicBezTo>
                    <a:pt x="441" y="949"/>
                    <a:pt x="355" y="920"/>
                    <a:pt x="288" y="863"/>
                  </a:cubicBezTo>
                  <a:cubicBezTo>
                    <a:pt x="220" y="796"/>
                    <a:pt x="192" y="710"/>
                    <a:pt x="182" y="585"/>
                  </a:cubicBezTo>
                  <a:lnTo>
                    <a:pt x="968" y="585"/>
                  </a:lnTo>
                  <a:lnTo>
                    <a:pt x="968" y="509"/>
                  </a:lnTo>
                  <a:cubicBezTo>
                    <a:pt x="968" y="346"/>
                    <a:pt x="929" y="221"/>
                    <a:pt x="853" y="135"/>
                  </a:cubicBezTo>
                  <a:cubicBezTo>
                    <a:pt x="767" y="39"/>
                    <a:pt x="652" y="1"/>
                    <a:pt x="51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9" name="Google Shape;769;g11fc49ee2e3_0_7"/>
            <p:cNvSpPr/>
            <p:nvPr/>
          </p:nvSpPr>
          <p:spPr>
            <a:xfrm>
              <a:off x="4267425" y="775800"/>
              <a:ext cx="20875" cy="27575"/>
            </a:xfrm>
            <a:custGeom>
              <a:rect b="b" l="l" r="r" t="t"/>
              <a:pathLst>
                <a:path extrusionOk="0" h="1103" w="835">
                  <a:moveTo>
                    <a:pt x="528" y="1"/>
                  </a:moveTo>
                  <a:cubicBezTo>
                    <a:pt x="365" y="1"/>
                    <a:pt x="240" y="49"/>
                    <a:pt x="145" y="144"/>
                  </a:cubicBezTo>
                  <a:cubicBezTo>
                    <a:pt x="49" y="240"/>
                    <a:pt x="1" y="374"/>
                    <a:pt x="1" y="547"/>
                  </a:cubicBezTo>
                  <a:cubicBezTo>
                    <a:pt x="1" y="719"/>
                    <a:pt x="49" y="853"/>
                    <a:pt x="145" y="949"/>
                  </a:cubicBezTo>
                  <a:cubicBezTo>
                    <a:pt x="240" y="1045"/>
                    <a:pt x="365" y="1103"/>
                    <a:pt x="518" y="1103"/>
                  </a:cubicBezTo>
                  <a:cubicBezTo>
                    <a:pt x="576" y="1103"/>
                    <a:pt x="633" y="1093"/>
                    <a:pt x="681" y="1083"/>
                  </a:cubicBezTo>
                  <a:cubicBezTo>
                    <a:pt x="739" y="1074"/>
                    <a:pt x="786" y="1055"/>
                    <a:pt x="834" y="1026"/>
                  </a:cubicBezTo>
                  <a:lnTo>
                    <a:pt x="834" y="873"/>
                  </a:lnTo>
                  <a:cubicBezTo>
                    <a:pt x="786" y="901"/>
                    <a:pt x="739" y="920"/>
                    <a:pt x="691" y="930"/>
                  </a:cubicBezTo>
                  <a:cubicBezTo>
                    <a:pt x="643" y="949"/>
                    <a:pt x="585" y="949"/>
                    <a:pt x="537" y="949"/>
                  </a:cubicBezTo>
                  <a:cubicBezTo>
                    <a:pt x="432" y="949"/>
                    <a:pt x="336" y="920"/>
                    <a:pt x="279" y="844"/>
                  </a:cubicBezTo>
                  <a:cubicBezTo>
                    <a:pt x="221" y="777"/>
                    <a:pt x="183" y="671"/>
                    <a:pt x="183" y="547"/>
                  </a:cubicBezTo>
                  <a:cubicBezTo>
                    <a:pt x="183" y="422"/>
                    <a:pt x="221" y="317"/>
                    <a:pt x="279" y="250"/>
                  </a:cubicBezTo>
                  <a:cubicBezTo>
                    <a:pt x="336" y="183"/>
                    <a:pt x="432" y="144"/>
                    <a:pt x="537" y="144"/>
                  </a:cubicBezTo>
                  <a:cubicBezTo>
                    <a:pt x="585" y="144"/>
                    <a:pt x="643" y="154"/>
                    <a:pt x="691" y="164"/>
                  </a:cubicBezTo>
                  <a:cubicBezTo>
                    <a:pt x="739" y="173"/>
                    <a:pt x="786" y="202"/>
                    <a:pt x="834" y="221"/>
                  </a:cubicBezTo>
                  <a:lnTo>
                    <a:pt x="834" y="68"/>
                  </a:lnTo>
                  <a:cubicBezTo>
                    <a:pt x="786" y="39"/>
                    <a:pt x="739" y="30"/>
                    <a:pt x="691" y="10"/>
                  </a:cubicBezTo>
                  <a:cubicBezTo>
                    <a:pt x="633" y="1"/>
                    <a:pt x="585" y="1"/>
                    <a:pt x="52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0" name="Google Shape;770;g11fc49ee2e3_0_7"/>
            <p:cNvSpPr/>
            <p:nvPr/>
          </p:nvSpPr>
          <p:spPr>
            <a:xfrm>
              <a:off x="4298325" y="766225"/>
              <a:ext cx="21825" cy="36425"/>
            </a:xfrm>
            <a:custGeom>
              <a:rect b="b" l="l" r="r" t="t"/>
              <a:pathLst>
                <a:path extrusionOk="0" h="1457" w="873">
                  <a:moveTo>
                    <a:pt x="1" y="1"/>
                  </a:moveTo>
                  <a:lnTo>
                    <a:pt x="1" y="1457"/>
                  </a:lnTo>
                  <a:lnTo>
                    <a:pt x="173" y="1457"/>
                  </a:lnTo>
                  <a:lnTo>
                    <a:pt x="173" y="863"/>
                  </a:lnTo>
                  <a:cubicBezTo>
                    <a:pt x="173" y="757"/>
                    <a:pt x="202" y="681"/>
                    <a:pt x="250" y="623"/>
                  </a:cubicBezTo>
                  <a:cubicBezTo>
                    <a:pt x="307" y="556"/>
                    <a:pt x="374" y="527"/>
                    <a:pt x="470" y="527"/>
                  </a:cubicBezTo>
                  <a:cubicBezTo>
                    <a:pt x="547" y="527"/>
                    <a:pt x="604" y="556"/>
                    <a:pt x="643" y="604"/>
                  </a:cubicBezTo>
                  <a:cubicBezTo>
                    <a:pt x="681" y="652"/>
                    <a:pt x="700" y="729"/>
                    <a:pt x="700" y="824"/>
                  </a:cubicBezTo>
                  <a:lnTo>
                    <a:pt x="700" y="1457"/>
                  </a:lnTo>
                  <a:lnTo>
                    <a:pt x="873" y="1457"/>
                  </a:lnTo>
                  <a:lnTo>
                    <a:pt x="873" y="824"/>
                  </a:lnTo>
                  <a:cubicBezTo>
                    <a:pt x="873" y="681"/>
                    <a:pt x="844" y="566"/>
                    <a:pt x="786" y="489"/>
                  </a:cubicBezTo>
                  <a:cubicBezTo>
                    <a:pt x="719" y="422"/>
                    <a:pt x="633" y="384"/>
                    <a:pt x="509" y="384"/>
                  </a:cubicBezTo>
                  <a:cubicBezTo>
                    <a:pt x="441" y="384"/>
                    <a:pt x="374" y="393"/>
                    <a:pt x="317" y="432"/>
                  </a:cubicBezTo>
                  <a:cubicBezTo>
                    <a:pt x="259" y="460"/>
                    <a:pt x="212" y="508"/>
                    <a:pt x="173" y="566"/>
                  </a:cubicBezTo>
                  <a:lnTo>
                    <a:pt x="17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1" name="Google Shape;771;g11fc49ee2e3_0_7"/>
            <p:cNvSpPr/>
            <p:nvPr/>
          </p:nvSpPr>
          <p:spPr>
            <a:xfrm>
              <a:off x="4327550" y="775800"/>
              <a:ext cx="22050" cy="27575"/>
            </a:xfrm>
            <a:custGeom>
              <a:rect b="b" l="l" r="r" t="t"/>
              <a:pathLst>
                <a:path extrusionOk="0" h="1103" w="882">
                  <a:moveTo>
                    <a:pt x="709" y="547"/>
                  </a:moveTo>
                  <a:lnTo>
                    <a:pt x="709" y="585"/>
                  </a:lnTo>
                  <a:cubicBezTo>
                    <a:pt x="709" y="691"/>
                    <a:pt x="681" y="786"/>
                    <a:pt x="623" y="853"/>
                  </a:cubicBezTo>
                  <a:cubicBezTo>
                    <a:pt x="566" y="920"/>
                    <a:pt x="489" y="949"/>
                    <a:pt x="393" y="949"/>
                  </a:cubicBezTo>
                  <a:cubicBezTo>
                    <a:pt x="326" y="949"/>
                    <a:pt x="269" y="940"/>
                    <a:pt x="230" y="901"/>
                  </a:cubicBezTo>
                  <a:cubicBezTo>
                    <a:pt x="192" y="863"/>
                    <a:pt x="173" y="815"/>
                    <a:pt x="173" y="758"/>
                  </a:cubicBezTo>
                  <a:cubicBezTo>
                    <a:pt x="173" y="681"/>
                    <a:pt x="192" y="624"/>
                    <a:pt x="250" y="595"/>
                  </a:cubicBezTo>
                  <a:cubicBezTo>
                    <a:pt x="307" y="556"/>
                    <a:pt x="403" y="547"/>
                    <a:pt x="537" y="547"/>
                  </a:cubicBezTo>
                  <a:close/>
                  <a:moveTo>
                    <a:pt x="432" y="1"/>
                  </a:moveTo>
                  <a:cubicBezTo>
                    <a:pt x="374" y="1"/>
                    <a:pt x="317" y="1"/>
                    <a:pt x="259" y="20"/>
                  </a:cubicBezTo>
                  <a:cubicBezTo>
                    <a:pt x="202" y="30"/>
                    <a:pt x="135" y="49"/>
                    <a:pt x="77" y="68"/>
                  </a:cubicBezTo>
                  <a:lnTo>
                    <a:pt x="77" y="231"/>
                  </a:lnTo>
                  <a:cubicBezTo>
                    <a:pt x="125" y="202"/>
                    <a:pt x="183" y="183"/>
                    <a:pt x="240" y="164"/>
                  </a:cubicBezTo>
                  <a:cubicBezTo>
                    <a:pt x="298" y="154"/>
                    <a:pt x="355" y="144"/>
                    <a:pt x="412" y="144"/>
                  </a:cubicBezTo>
                  <a:cubicBezTo>
                    <a:pt x="508" y="144"/>
                    <a:pt x="575" y="164"/>
                    <a:pt x="633" y="212"/>
                  </a:cubicBezTo>
                  <a:cubicBezTo>
                    <a:pt x="681" y="250"/>
                    <a:pt x="709" y="317"/>
                    <a:pt x="709" y="394"/>
                  </a:cubicBezTo>
                  <a:lnTo>
                    <a:pt x="709" y="413"/>
                  </a:lnTo>
                  <a:lnTo>
                    <a:pt x="470" y="413"/>
                  </a:lnTo>
                  <a:cubicBezTo>
                    <a:pt x="307" y="413"/>
                    <a:pt x="192" y="441"/>
                    <a:pt x="116" y="499"/>
                  </a:cubicBezTo>
                  <a:cubicBezTo>
                    <a:pt x="39" y="556"/>
                    <a:pt x="1" y="652"/>
                    <a:pt x="1" y="767"/>
                  </a:cubicBezTo>
                  <a:cubicBezTo>
                    <a:pt x="1" y="863"/>
                    <a:pt x="29" y="949"/>
                    <a:pt x="87" y="1007"/>
                  </a:cubicBezTo>
                  <a:cubicBezTo>
                    <a:pt x="154" y="1064"/>
                    <a:pt x="240" y="1103"/>
                    <a:pt x="345" y="1103"/>
                  </a:cubicBezTo>
                  <a:cubicBezTo>
                    <a:pt x="432" y="1103"/>
                    <a:pt x="508" y="1083"/>
                    <a:pt x="566" y="1055"/>
                  </a:cubicBezTo>
                  <a:cubicBezTo>
                    <a:pt x="623" y="1026"/>
                    <a:pt x="671" y="978"/>
                    <a:pt x="709" y="911"/>
                  </a:cubicBezTo>
                  <a:lnTo>
                    <a:pt x="709" y="1074"/>
                  </a:lnTo>
                  <a:lnTo>
                    <a:pt x="882" y="1074"/>
                  </a:lnTo>
                  <a:lnTo>
                    <a:pt x="882" y="470"/>
                  </a:lnTo>
                  <a:cubicBezTo>
                    <a:pt x="882" y="317"/>
                    <a:pt x="844" y="192"/>
                    <a:pt x="767" y="116"/>
                  </a:cubicBezTo>
                  <a:cubicBezTo>
                    <a:pt x="690" y="39"/>
                    <a:pt x="585"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2" name="Google Shape;772;g11fc49ee2e3_0_7"/>
            <p:cNvSpPr/>
            <p:nvPr/>
          </p:nvSpPr>
          <p:spPr>
            <a:xfrm>
              <a:off x="4367800" y="767675"/>
              <a:ext cx="29225" cy="34975"/>
            </a:xfrm>
            <a:custGeom>
              <a:rect b="b" l="l" r="r" t="t"/>
              <a:pathLst>
                <a:path extrusionOk="0" h="1399" w="1169">
                  <a:moveTo>
                    <a:pt x="412" y="153"/>
                  </a:moveTo>
                  <a:cubicBezTo>
                    <a:pt x="604" y="153"/>
                    <a:pt x="747" y="201"/>
                    <a:pt x="843" y="287"/>
                  </a:cubicBezTo>
                  <a:cubicBezTo>
                    <a:pt x="929" y="374"/>
                    <a:pt x="977" y="508"/>
                    <a:pt x="977" y="699"/>
                  </a:cubicBezTo>
                  <a:cubicBezTo>
                    <a:pt x="977" y="881"/>
                    <a:pt x="929" y="1025"/>
                    <a:pt x="843" y="1111"/>
                  </a:cubicBezTo>
                  <a:cubicBezTo>
                    <a:pt x="747" y="1198"/>
                    <a:pt x="604" y="1236"/>
                    <a:pt x="412" y="1236"/>
                  </a:cubicBezTo>
                  <a:lnTo>
                    <a:pt x="192" y="1236"/>
                  </a:lnTo>
                  <a:lnTo>
                    <a:pt x="192" y="153"/>
                  </a:lnTo>
                  <a:close/>
                  <a:moveTo>
                    <a:pt x="0" y="0"/>
                  </a:moveTo>
                  <a:lnTo>
                    <a:pt x="0" y="1399"/>
                  </a:lnTo>
                  <a:lnTo>
                    <a:pt x="383" y="1399"/>
                  </a:lnTo>
                  <a:cubicBezTo>
                    <a:pt x="651" y="1399"/>
                    <a:pt x="853" y="1341"/>
                    <a:pt x="977" y="1226"/>
                  </a:cubicBezTo>
                  <a:cubicBezTo>
                    <a:pt x="1111" y="1111"/>
                    <a:pt x="1169" y="939"/>
                    <a:pt x="1169" y="699"/>
                  </a:cubicBezTo>
                  <a:cubicBezTo>
                    <a:pt x="1169" y="460"/>
                    <a:pt x="1111" y="278"/>
                    <a:pt x="987" y="172"/>
                  </a:cubicBezTo>
                  <a:cubicBezTo>
                    <a:pt x="853" y="58"/>
                    <a:pt x="661" y="0"/>
                    <a:pt x="38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3" name="Google Shape;773;g11fc49ee2e3_0_7"/>
            <p:cNvSpPr/>
            <p:nvPr/>
          </p:nvSpPr>
          <p:spPr>
            <a:xfrm>
              <a:off x="4400125" y="767675"/>
              <a:ext cx="32125" cy="34975"/>
            </a:xfrm>
            <a:custGeom>
              <a:rect b="b" l="l" r="r" t="t"/>
              <a:pathLst>
                <a:path extrusionOk="0" h="1399" w="1285">
                  <a:moveTo>
                    <a:pt x="642" y="182"/>
                  </a:moveTo>
                  <a:lnTo>
                    <a:pt x="901" y="881"/>
                  </a:lnTo>
                  <a:lnTo>
                    <a:pt x="384" y="881"/>
                  </a:lnTo>
                  <a:lnTo>
                    <a:pt x="642" y="182"/>
                  </a:lnTo>
                  <a:close/>
                  <a:moveTo>
                    <a:pt x="537" y="0"/>
                  </a:moveTo>
                  <a:lnTo>
                    <a:pt x="0" y="1399"/>
                  </a:lnTo>
                  <a:lnTo>
                    <a:pt x="202" y="1399"/>
                  </a:lnTo>
                  <a:lnTo>
                    <a:pt x="326" y="1035"/>
                  </a:lnTo>
                  <a:lnTo>
                    <a:pt x="958" y="1035"/>
                  </a:lnTo>
                  <a:lnTo>
                    <a:pt x="1083" y="1399"/>
                  </a:lnTo>
                  <a:lnTo>
                    <a:pt x="1284" y="1399"/>
                  </a:lnTo>
                  <a:lnTo>
                    <a:pt x="74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4" name="Google Shape;774;g11fc49ee2e3_0_7"/>
            <p:cNvSpPr/>
            <p:nvPr/>
          </p:nvSpPr>
          <p:spPr>
            <a:xfrm>
              <a:off x="4433175" y="767675"/>
              <a:ext cx="29725" cy="34975"/>
            </a:xfrm>
            <a:custGeom>
              <a:rect b="b" l="l" r="r" t="t"/>
              <a:pathLst>
                <a:path extrusionOk="0" h="1399" w="1189">
                  <a:moveTo>
                    <a:pt x="0" y="0"/>
                  </a:moveTo>
                  <a:lnTo>
                    <a:pt x="0" y="153"/>
                  </a:lnTo>
                  <a:lnTo>
                    <a:pt x="499" y="153"/>
                  </a:lnTo>
                  <a:lnTo>
                    <a:pt x="499" y="1399"/>
                  </a:lnTo>
                  <a:lnTo>
                    <a:pt x="690" y="1399"/>
                  </a:lnTo>
                  <a:lnTo>
                    <a:pt x="690" y="153"/>
                  </a:lnTo>
                  <a:lnTo>
                    <a:pt x="1188" y="153"/>
                  </a:lnTo>
                  <a:lnTo>
                    <a:pt x="118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5" name="Google Shape;775;g11fc49ee2e3_0_7"/>
            <p:cNvSpPr/>
            <p:nvPr/>
          </p:nvSpPr>
          <p:spPr>
            <a:xfrm>
              <a:off x="4466475" y="767675"/>
              <a:ext cx="22525" cy="34975"/>
            </a:xfrm>
            <a:custGeom>
              <a:rect b="b" l="l" r="r" t="t"/>
              <a:pathLst>
                <a:path extrusionOk="0" h="1399" w="901">
                  <a:moveTo>
                    <a:pt x="0" y="0"/>
                  </a:moveTo>
                  <a:lnTo>
                    <a:pt x="0" y="1399"/>
                  </a:lnTo>
                  <a:lnTo>
                    <a:pt x="901" y="1399"/>
                  </a:lnTo>
                  <a:lnTo>
                    <a:pt x="901" y="1236"/>
                  </a:lnTo>
                  <a:lnTo>
                    <a:pt x="192" y="1236"/>
                  </a:lnTo>
                  <a:lnTo>
                    <a:pt x="192" y="728"/>
                  </a:lnTo>
                  <a:lnTo>
                    <a:pt x="853" y="728"/>
                  </a:lnTo>
                  <a:lnTo>
                    <a:pt x="853" y="575"/>
                  </a:lnTo>
                  <a:lnTo>
                    <a:pt x="192" y="575"/>
                  </a:lnTo>
                  <a:lnTo>
                    <a:pt x="192" y="153"/>
                  </a:lnTo>
                  <a:lnTo>
                    <a:pt x="882" y="153"/>
                  </a:lnTo>
                  <a:lnTo>
                    <a:pt x="88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6" name="Google Shape;776;g11fc49ee2e3_0_7"/>
            <p:cNvSpPr/>
            <p:nvPr/>
          </p:nvSpPr>
          <p:spPr>
            <a:xfrm>
              <a:off x="4127325" y="986825"/>
              <a:ext cx="9125" cy="34975"/>
            </a:xfrm>
            <a:custGeom>
              <a:rect b="b" l="l" r="r" t="t"/>
              <a:pathLst>
                <a:path extrusionOk="0" h="1399" w="365">
                  <a:moveTo>
                    <a:pt x="0" y="0"/>
                  </a:moveTo>
                  <a:lnTo>
                    <a:pt x="0" y="1399"/>
                  </a:lnTo>
                  <a:lnTo>
                    <a:pt x="364" y="1399"/>
                  </a:lnTo>
                  <a:lnTo>
                    <a:pt x="364"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7" name="Google Shape;777;g11fc49ee2e3_0_7"/>
            <p:cNvSpPr/>
            <p:nvPr/>
          </p:nvSpPr>
          <p:spPr>
            <a:xfrm>
              <a:off x="4142900" y="994950"/>
              <a:ext cx="26350" cy="26850"/>
            </a:xfrm>
            <a:custGeom>
              <a:rect b="b" l="l" r="r" t="t"/>
              <a:pathLst>
                <a:path extrusionOk="0" h="1074" w="1054">
                  <a:moveTo>
                    <a:pt x="690" y="1"/>
                  </a:moveTo>
                  <a:cubicBezTo>
                    <a:pt x="623" y="1"/>
                    <a:pt x="556" y="20"/>
                    <a:pt x="498" y="49"/>
                  </a:cubicBezTo>
                  <a:cubicBezTo>
                    <a:pt x="441" y="77"/>
                    <a:pt x="393" y="116"/>
                    <a:pt x="335" y="183"/>
                  </a:cubicBezTo>
                  <a:lnTo>
                    <a:pt x="335" y="30"/>
                  </a:lnTo>
                  <a:lnTo>
                    <a:pt x="0" y="30"/>
                  </a:lnTo>
                  <a:lnTo>
                    <a:pt x="0" y="1074"/>
                  </a:lnTo>
                  <a:lnTo>
                    <a:pt x="335" y="1074"/>
                  </a:lnTo>
                  <a:lnTo>
                    <a:pt x="335" y="556"/>
                  </a:lnTo>
                  <a:cubicBezTo>
                    <a:pt x="335" y="461"/>
                    <a:pt x="355" y="384"/>
                    <a:pt x="403" y="336"/>
                  </a:cubicBezTo>
                  <a:cubicBezTo>
                    <a:pt x="441" y="279"/>
                    <a:pt x="489" y="250"/>
                    <a:pt x="565" y="250"/>
                  </a:cubicBezTo>
                  <a:cubicBezTo>
                    <a:pt x="594" y="250"/>
                    <a:pt x="613" y="259"/>
                    <a:pt x="642" y="269"/>
                  </a:cubicBezTo>
                  <a:cubicBezTo>
                    <a:pt x="661" y="288"/>
                    <a:pt x="680" y="298"/>
                    <a:pt x="690" y="326"/>
                  </a:cubicBezTo>
                  <a:cubicBezTo>
                    <a:pt x="699" y="336"/>
                    <a:pt x="709" y="365"/>
                    <a:pt x="709" y="394"/>
                  </a:cubicBezTo>
                  <a:cubicBezTo>
                    <a:pt x="719" y="432"/>
                    <a:pt x="719" y="499"/>
                    <a:pt x="719" y="585"/>
                  </a:cubicBezTo>
                  <a:lnTo>
                    <a:pt x="719" y="968"/>
                  </a:lnTo>
                  <a:lnTo>
                    <a:pt x="719" y="1074"/>
                  </a:lnTo>
                  <a:lnTo>
                    <a:pt x="1054" y="1074"/>
                  </a:lnTo>
                  <a:lnTo>
                    <a:pt x="1054" y="432"/>
                  </a:lnTo>
                  <a:cubicBezTo>
                    <a:pt x="1054" y="298"/>
                    <a:pt x="1025" y="183"/>
                    <a:pt x="958" y="116"/>
                  </a:cubicBezTo>
                  <a:cubicBezTo>
                    <a:pt x="901" y="39"/>
                    <a:pt x="805" y="1"/>
                    <a:pt x="690"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8" name="Google Shape;778;g11fc49ee2e3_0_7"/>
            <p:cNvSpPr/>
            <p:nvPr/>
          </p:nvSpPr>
          <p:spPr>
            <a:xfrm>
              <a:off x="4172350" y="985375"/>
              <a:ext cx="28050" cy="37150"/>
            </a:xfrm>
            <a:custGeom>
              <a:rect b="b" l="l" r="r" t="t"/>
              <a:pathLst>
                <a:path extrusionOk="0" h="1486" w="1122">
                  <a:moveTo>
                    <a:pt x="566" y="623"/>
                  </a:moveTo>
                  <a:cubicBezTo>
                    <a:pt x="642" y="623"/>
                    <a:pt x="690" y="652"/>
                    <a:pt x="729" y="709"/>
                  </a:cubicBezTo>
                  <a:cubicBezTo>
                    <a:pt x="767" y="757"/>
                    <a:pt x="786" y="834"/>
                    <a:pt x="786" y="930"/>
                  </a:cubicBezTo>
                  <a:cubicBezTo>
                    <a:pt x="786" y="1035"/>
                    <a:pt x="767" y="1112"/>
                    <a:pt x="729" y="1160"/>
                  </a:cubicBezTo>
                  <a:cubicBezTo>
                    <a:pt x="690" y="1217"/>
                    <a:pt x="642" y="1236"/>
                    <a:pt x="566" y="1236"/>
                  </a:cubicBezTo>
                  <a:cubicBezTo>
                    <a:pt x="499" y="1236"/>
                    <a:pt x="441" y="1217"/>
                    <a:pt x="403" y="1160"/>
                  </a:cubicBezTo>
                  <a:cubicBezTo>
                    <a:pt x="365" y="1112"/>
                    <a:pt x="345" y="1035"/>
                    <a:pt x="345" y="930"/>
                  </a:cubicBezTo>
                  <a:cubicBezTo>
                    <a:pt x="345" y="834"/>
                    <a:pt x="365" y="757"/>
                    <a:pt x="403" y="709"/>
                  </a:cubicBezTo>
                  <a:cubicBezTo>
                    <a:pt x="441" y="652"/>
                    <a:pt x="499" y="623"/>
                    <a:pt x="566" y="623"/>
                  </a:cubicBezTo>
                  <a:close/>
                  <a:moveTo>
                    <a:pt x="786" y="1"/>
                  </a:moveTo>
                  <a:lnTo>
                    <a:pt x="786" y="566"/>
                  </a:lnTo>
                  <a:cubicBezTo>
                    <a:pt x="738" y="499"/>
                    <a:pt x="690" y="460"/>
                    <a:pt x="633" y="432"/>
                  </a:cubicBezTo>
                  <a:cubicBezTo>
                    <a:pt x="575" y="403"/>
                    <a:pt x="518" y="384"/>
                    <a:pt x="441" y="384"/>
                  </a:cubicBezTo>
                  <a:cubicBezTo>
                    <a:pt x="317" y="384"/>
                    <a:pt x="211" y="432"/>
                    <a:pt x="125" y="537"/>
                  </a:cubicBezTo>
                  <a:cubicBezTo>
                    <a:pt x="39" y="642"/>
                    <a:pt x="1" y="777"/>
                    <a:pt x="1" y="930"/>
                  </a:cubicBezTo>
                  <a:cubicBezTo>
                    <a:pt x="1" y="1093"/>
                    <a:pt x="39" y="1227"/>
                    <a:pt x="125" y="1332"/>
                  </a:cubicBezTo>
                  <a:cubicBezTo>
                    <a:pt x="211" y="1428"/>
                    <a:pt x="317" y="1485"/>
                    <a:pt x="441" y="1485"/>
                  </a:cubicBezTo>
                  <a:cubicBezTo>
                    <a:pt x="518" y="1485"/>
                    <a:pt x="575" y="1466"/>
                    <a:pt x="633" y="1438"/>
                  </a:cubicBezTo>
                  <a:cubicBezTo>
                    <a:pt x="690" y="1409"/>
                    <a:pt x="738" y="1371"/>
                    <a:pt x="786" y="1303"/>
                  </a:cubicBezTo>
                  <a:lnTo>
                    <a:pt x="786" y="1457"/>
                  </a:lnTo>
                  <a:lnTo>
                    <a:pt x="1121" y="1457"/>
                  </a:lnTo>
                  <a:lnTo>
                    <a:pt x="1121"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9" name="Google Shape;779;g11fc49ee2e3_0_7"/>
            <p:cNvSpPr/>
            <p:nvPr/>
          </p:nvSpPr>
          <p:spPr>
            <a:xfrm>
              <a:off x="4205875" y="994950"/>
              <a:ext cx="28050" cy="27575"/>
            </a:xfrm>
            <a:custGeom>
              <a:rect b="b" l="l" r="r" t="t"/>
              <a:pathLst>
                <a:path extrusionOk="0" h="1103" w="1122">
                  <a:moveTo>
                    <a:pt x="585" y="221"/>
                  </a:moveTo>
                  <a:cubicBezTo>
                    <a:pt x="643" y="221"/>
                    <a:pt x="691" y="240"/>
                    <a:pt x="729" y="279"/>
                  </a:cubicBezTo>
                  <a:cubicBezTo>
                    <a:pt x="767" y="317"/>
                    <a:pt x="786" y="374"/>
                    <a:pt x="786" y="432"/>
                  </a:cubicBezTo>
                  <a:lnTo>
                    <a:pt x="346" y="432"/>
                  </a:lnTo>
                  <a:cubicBezTo>
                    <a:pt x="355" y="365"/>
                    <a:pt x="384" y="317"/>
                    <a:pt x="422" y="279"/>
                  </a:cubicBezTo>
                  <a:cubicBezTo>
                    <a:pt x="461" y="240"/>
                    <a:pt x="518" y="221"/>
                    <a:pt x="585" y="221"/>
                  </a:cubicBezTo>
                  <a:close/>
                  <a:moveTo>
                    <a:pt x="585" y="1"/>
                  </a:moveTo>
                  <a:cubicBezTo>
                    <a:pt x="403" y="1"/>
                    <a:pt x="259" y="49"/>
                    <a:pt x="154" y="144"/>
                  </a:cubicBezTo>
                  <a:cubicBezTo>
                    <a:pt x="49" y="250"/>
                    <a:pt x="1" y="384"/>
                    <a:pt x="1" y="547"/>
                  </a:cubicBezTo>
                  <a:cubicBezTo>
                    <a:pt x="1" y="729"/>
                    <a:pt x="58" y="863"/>
                    <a:pt x="154" y="959"/>
                  </a:cubicBezTo>
                  <a:cubicBezTo>
                    <a:pt x="269" y="1055"/>
                    <a:pt x="413" y="1102"/>
                    <a:pt x="604" y="1102"/>
                  </a:cubicBezTo>
                  <a:cubicBezTo>
                    <a:pt x="681" y="1102"/>
                    <a:pt x="758" y="1093"/>
                    <a:pt x="834" y="1074"/>
                  </a:cubicBezTo>
                  <a:cubicBezTo>
                    <a:pt x="920" y="1064"/>
                    <a:pt x="997" y="1035"/>
                    <a:pt x="1074" y="1007"/>
                  </a:cubicBezTo>
                  <a:lnTo>
                    <a:pt x="1074" y="748"/>
                  </a:lnTo>
                  <a:cubicBezTo>
                    <a:pt x="997" y="796"/>
                    <a:pt x="920" y="825"/>
                    <a:pt x="844" y="844"/>
                  </a:cubicBezTo>
                  <a:cubicBezTo>
                    <a:pt x="777" y="873"/>
                    <a:pt x="700" y="882"/>
                    <a:pt x="633" y="882"/>
                  </a:cubicBezTo>
                  <a:cubicBezTo>
                    <a:pt x="547" y="882"/>
                    <a:pt x="480" y="863"/>
                    <a:pt x="432" y="815"/>
                  </a:cubicBezTo>
                  <a:cubicBezTo>
                    <a:pt x="384" y="777"/>
                    <a:pt x="355" y="719"/>
                    <a:pt x="346" y="643"/>
                  </a:cubicBezTo>
                  <a:lnTo>
                    <a:pt x="1122" y="643"/>
                  </a:lnTo>
                  <a:lnTo>
                    <a:pt x="1122" y="547"/>
                  </a:lnTo>
                  <a:cubicBezTo>
                    <a:pt x="1122" y="384"/>
                    <a:pt x="1074" y="250"/>
                    <a:pt x="978" y="154"/>
                  </a:cubicBezTo>
                  <a:cubicBezTo>
                    <a:pt x="882" y="49"/>
                    <a:pt x="748" y="1"/>
                    <a:pt x="58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0" name="Google Shape;780;g11fc49ee2e3_0_7"/>
            <p:cNvSpPr/>
            <p:nvPr/>
          </p:nvSpPr>
          <p:spPr>
            <a:xfrm>
              <a:off x="4234375" y="995675"/>
              <a:ext cx="29500" cy="26125"/>
            </a:xfrm>
            <a:custGeom>
              <a:rect b="b" l="l" r="r" t="t"/>
              <a:pathLst>
                <a:path extrusionOk="0" h="1045" w="1180">
                  <a:moveTo>
                    <a:pt x="20" y="1"/>
                  </a:moveTo>
                  <a:lnTo>
                    <a:pt x="394" y="508"/>
                  </a:lnTo>
                  <a:lnTo>
                    <a:pt x="1" y="1045"/>
                  </a:lnTo>
                  <a:lnTo>
                    <a:pt x="355" y="1045"/>
                  </a:lnTo>
                  <a:lnTo>
                    <a:pt x="585" y="709"/>
                  </a:lnTo>
                  <a:lnTo>
                    <a:pt x="825" y="1045"/>
                  </a:lnTo>
                  <a:lnTo>
                    <a:pt x="1179" y="1045"/>
                  </a:lnTo>
                  <a:lnTo>
                    <a:pt x="777" y="508"/>
                  </a:lnTo>
                  <a:lnTo>
                    <a:pt x="1160" y="1"/>
                  </a:lnTo>
                  <a:lnTo>
                    <a:pt x="806" y="1"/>
                  </a:lnTo>
                  <a:lnTo>
                    <a:pt x="585" y="307"/>
                  </a:lnTo>
                  <a:lnTo>
                    <a:pt x="374"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1" name="Google Shape;781;g11fc49ee2e3_0_7"/>
            <p:cNvSpPr/>
            <p:nvPr/>
          </p:nvSpPr>
          <p:spPr>
            <a:xfrm>
              <a:off x="4263850" y="994950"/>
              <a:ext cx="28050" cy="27575"/>
            </a:xfrm>
            <a:custGeom>
              <a:rect b="b" l="l" r="r" t="t"/>
              <a:pathLst>
                <a:path extrusionOk="0" h="1103" w="1122">
                  <a:moveTo>
                    <a:pt x="575" y="221"/>
                  </a:moveTo>
                  <a:cubicBezTo>
                    <a:pt x="642" y="221"/>
                    <a:pt x="690" y="240"/>
                    <a:pt x="719" y="279"/>
                  </a:cubicBezTo>
                  <a:cubicBezTo>
                    <a:pt x="757" y="317"/>
                    <a:pt x="776" y="374"/>
                    <a:pt x="776" y="432"/>
                  </a:cubicBezTo>
                  <a:lnTo>
                    <a:pt x="345" y="432"/>
                  </a:lnTo>
                  <a:cubicBezTo>
                    <a:pt x="355" y="365"/>
                    <a:pt x="383" y="317"/>
                    <a:pt x="422" y="279"/>
                  </a:cubicBezTo>
                  <a:cubicBezTo>
                    <a:pt x="460" y="240"/>
                    <a:pt x="518" y="221"/>
                    <a:pt x="575" y="221"/>
                  </a:cubicBezTo>
                  <a:close/>
                  <a:moveTo>
                    <a:pt x="585" y="1"/>
                  </a:moveTo>
                  <a:cubicBezTo>
                    <a:pt x="403" y="1"/>
                    <a:pt x="259" y="49"/>
                    <a:pt x="153" y="144"/>
                  </a:cubicBezTo>
                  <a:cubicBezTo>
                    <a:pt x="48" y="250"/>
                    <a:pt x="0" y="384"/>
                    <a:pt x="0" y="547"/>
                  </a:cubicBezTo>
                  <a:cubicBezTo>
                    <a:pt x="0" y="729"/>
                    <a:pt x="48" y="863"/>
                    <a:pt x="153" y="959"/>
                  </a:cubicBezTo>
                  <a:cubicBezTo>
                    <a:pt x="259" y="1055"/>
                    <a:pt x="412" y="1102"/>
                    <a:pt x="594" y="1102"/>
                  </a:cubicBezTo>
                  <a:cubicBezTo>
                    <a:pt x="680" y="1102"/>
                    <a:pt x="757" y="1093"/>
                    <a:pt x="834" y="1074"/>
                  </a:cubicBezTo>
                  <a:cubicBezTo>
                    <a:pt x="920" y="1064"/>
                    <a:pt x="997" y="1035"/>
                    <a:pt x="1073" y="1007"/>
                  </a:cubicBezTo>
                  <a:lnTo>
                    <a:pt x="1073" y="748"/>
                  </a:lnTo>
                  <a:cubicBezTo>
                    <a:pt x="997" y="796"/>
                    <a:pt x="920" y="825"/>
                    <a:pt x="843" y="844"/>
                  </a:cubicBezTo>
                  <a:cubicBezTo>
                    <a:pt x="776" y="873"/>
                    <a:pt x="700" y="882"/>
                    <a:pt x="632" y="882"/>
                  </a:cubicBezTo>
                  <a:cubicBezTo>
                    <a:pt x="546" y="882"/>
                    <a:pt x="479" y="863"/>
                    <a:pt x="422" y="815"/>
                  </a:cubicBezTo>
                  <a:cubicBezTo>
                    <a:pt x="374" y="777"/>
                    <a:pt x="345" y="719"/>
                    <a:pt x="345" y="643"/>
                  </a:cubicBezTo>
                  <a:lnTo>
                    <a:pt x="1121" y="643"/>
                  </a:lnTo>
                  <a:lnTo>
                    <a:pt x="1121" y="547"/>
                  </a:lnTo>
                  <a:cubicBezTo>
                    <a:pt x="1121" y="384"/>
                    <a:pt x="1073" y="250"/>
                    <a:pt x="977" y="154"/>
                  </a:cubicBezTo>
                  <a:cubicBezTo>
                    <a:pt x="872" y="49"/>
                    <a:pt x="747" y="1"/>
                    <a:pt x="58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2" name="Google Shape;782;g11fc49ee2e3_0_7"/>
            <p:cNvSpPr/>
            <p:nvPr/>
          </p:nvSpPr>
          <p:spPr>
            <a:xfrm>
              <a:off x="4294025" y="994950"/>
              <a:ext cx="23975" cy="27575"/>
            </a:xfrm>
            <a:custGeom>
              <a:rect b="b" l="l" r="r" t="t"/>
              <a:pathLst>
                <a:path extrusionOk="0" h="1103" w="959">
                  <a:moveTo>
                    <a:pt x="470" y="1"/>
                  </a:moveTo>
                  <a:cubicBezTo>
                    <a:pt x="307" y="1"/>
                    <a:pt x="192" y="30"/>
                    <a:pt x="115" y="77"/>
                  </a:cubicBezTo>
                  <a:cubicBezTo>
                    <a:pt x="39" y="135"/>
                    <a:pt x="0" y="221"/>
                    <a:pt x="0" y="326"/>
                  </a:cubicBezTo>
                  <a:cubicBezTo>
                    <a:pt x="0" y="432"/>
                    <a:pt x="39" y="509"/>
                    <a:pt x="96" y="556"/>
                  </a:cubicBezTo>
                  <a:cubicBezTo>
                    <a:pt x="154" y="604"/>
                    <a:pt x="259" y="643"/>
                    <a:pt x="412" y="662"/>
                  </a:cubicBezTo>
                  <a:lnTo>
                    <a:pt x="470" y="671"/>
                  </a:lnTo>
                  <a:cubicBezTo>
                    <a:pt x="537" y="681"/>
                    <a:pt x="585" y="691"/>
                    <a:pt x="604" y="700"/>
                  </a:cubicBezTo>
                  <a:cubicBezTo>
                    <a:pt x="623" y="719"/>
                    <a:pt x="633" y="738"/>
                    <a:pt x="633" y="767"/>
                  </a:cubicBezTo>
                  <a:cubicBezTo>
                    <a:pt x="633" y="806"/>
                    <a:pt x="623" y="834"/>
                    <a:pt x="585" y="853"/>
                  </a:cubicBezTo>
                  <a:cubicBezTo>
                    <a:pt x="556" y="873"/>
                    <a:pt x="508" y="882"/>
                    <a:pt x="441" y="882"/>
                  </a:cubicBezTo>
                  <a:cubicBezTo>
                    <a:pt x="364" y="882"/>
                    <a:pt x="297" y="873"/>
                    <a:pt x="221" y="853"/>
                  </a:cubicBezTo>
                  <a:cubicBezTo>
                    <a:pt x="154" y="834"/>
                    <a:pt x="87" y="815"/>
                    <a:pt x="19" y="777"/>
                  </a:cubicBezTo>
                  <a:lnTo>
                    <a:pt x="19" y="1035"/>
                  </a:lnTo>
                  <a:cubicBezTo>
                    <a:pt x="96" y="1055"/>
                    <a:pt x="173" y="1074"/>
                    <a:pt x="249" y="1083"/>
                  </a:cubicBezTo>
                  <a:cubicBezTo>
                    <a:pt x="326" y="1093"/>
                    <a:pt x="393" y="1102"/>
                    <a:pt x="460" y="1102"/>
                  </a:cubicBezTo>
                  <a:cubicBezTo>
                    <a:pt x="623" y="1102"/>
                    <a:pt x="748" y="1074"/>
                    <a:pt x="834" y="1016"/>
                  </a:cubicBezTo>
                  <a:cubicBezTo>
                    <a:pt x="910" y="959"/>
                    <a:pt x="958" y="873"/>
                    <a:pt x="958" y="767"/>
                  </a:cubicBezTo>
                  <a:cubicBezTo>
                    <a:pt x="958" y="662"/>
                    <a:pt x="930" y="576"/>
                    <a:pt x="863" y="528"/>
                  </a:cubicBezTo>
                  <a:cubicBezTo>
                    <a:pt x="805" y="480"/>
                    <a:pt x="690" y="441"/>
                    <a:pt x="518" y="422"/>
                  </a:cubicBezTo>
                  <a:lnTo>
                    <a:pt x="460" y="413"/>
                  </a:lnTo>
                  <a:cubicBezTo>
                    <a:pt x="403" y="403"/>
                    <a:pt x="355" y="394"/>
                    <a:pt x="336" y="384"/>
                  </a:cubicBezTo>
                  <a:cubicBezTo>
                    <a:pt x="316" y="365"/>
                    <a:pt x="297" y="346"/>
                    <a:pt x="297" y="317"/>
                  </a:cubicBezTo>
                  <a:cubicBezTo>
                    <a:pt x="297" y="288"/>
                    <a:pt x="316" y="259"/>
                    <a:pt x="345" y="250"/>
                  </a:cubicBezTo>
                  <a:cubicBezTo>
                    <a:pt x="374" y="231"/>
                    <a:pt x="422" y="221"/>
                    <a:pt x="489" y="221"/>
                  </a:cubicBezTo>
                  <a:cubicBezTo>
                    <a:pt x="546" y="221"/>
                    <a:pt x="613" y="231"/>
                    <a:pt x="681" y="250"/>
                  </a:cubicBezTo>
                  <a:cubicBezTo>
                    <a:pt x="748" y="259"/>
                    <a:pt x="815" y="279"/>
                    <a:pt x="882" y="317"/>
                  </a:cubicBezTo>
                  <a:lnTo>
                    <a:pt x="882" y="58"/>
                  </a:lnTo>
                  <a:cubicBezTo>
                    <a:pt x="805" y="39"/>
                    <a:pt x="728" y="20"/>
                    <a:pt x="661" y="10"/>
                  </a:cubicBezTo>
                  <a:cubicBezTo>
                    <a:pt x="594" y="1"/>
                    <a:pt x="527" y="1"/>
                    <a:pt x="470"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3" name="Google Shape;783;g11fc49ee2e3_0_7"/>
            <p:cNvSpPr/>
            <p:nvPr/>
          </p:nvSpPr>
          <p:spPr>
            <a:xfrm>
              <a:off x="4149600" y="582775"/>
              <a:ext cx="40025" cy="69950"/>
            </a:xfrm>
            <a:custGeom>
              <a:rect b="b" l="l" r="r" t="t"/>
              <a:pathLst>
                <a:path extrusionOk="0" h="2798" w="1601">
                  <a:moveTo>
                    <a:pt x="805" y="211"/>
                  </a:moveTo>
                  <a:cubicBezTo>
                    <a:pt x="891" y="211"/>
                    <a:pt x="968" y="268"/>
                    <a:pt x="968" y="345"/>
                  </a:cubicBezTo>
                  <a:cubicBezTo>
                    <a:pt x="968" y="412"/>
                    <a:pt x="891" y="469"/>
                    <a:pt x="796" y="469"/>
                  </a:cubicBezTo>
                  <a:cubicBezTo>
                    <a:pt x="709" y="469"/>
                    <a:pt x="633" y="412"/>
                    <a:pt x="633" y="335"/>
                  </a:cubicBezTo>
                  <a:cubicBezTo>
                    <a:pt x="633" y="268"/>
                    <a:pt x="709" y="211"/>
                    <a:pt x="805" y="211"/>
                  </a:cubicBezTo>
                  <a:close/>
                  <a:moveTo>
                    <a:pt x="719" y="0"/>
                  </a:moveTo>
                  <a:cubicBezTo>
                    <a:pt x="690" y="10"/>
                    <a:pt x="661" y="10"/>
                    <a:pt x="623" y="19"/>
                  </a:cubicBezTo>
                  <a:cubicBezTo>
                    <a:pt x="297" y="77"/>
                    <a:pt x="58" y="278"/>
                    <a:pt x="10" y="537"/>
                  </a:cubicBezTo>
                  <a:cubicBezTo>
                    <a:pt x="10" y="537"/>
                    <a:pt x="0" y="546"/>
                    <a:pt x="0" y="556"/>
                  </a:cubicBezTo>
                  <a:lnTo>
                    <a:pt x="0" y="671"/>
                  </a:lnTo>
                  <a:cubicBezTo>
                    <a:pt x="10" y="699"/>
                    <a:pt x="10" y="728"/>
                    <a:pt x="20" y="747"/>
                  </a:cubicBezTo>
                  <a:cubicBezTo>
                    <a:pt x="77" y="929"/>
                    <a:pt x="211" y="1063"/>
                    <a:pt x="431" y="1159"/>
                  </a:cubicBezTo>
                  <a:cubicBezTo>
                    <a:pt x="479" y="1178"/>
                    <a:pt x="499" y="1207"/>
                    <a:pt x="499" y="1245"/>
                  </a:cubicBezTo>
                  <a:cubicBezTo>
                    <a:pt x="499" y="1696"/>
                    <a:pt x="499" y="2156"/>
                    <a:pt x="489" y="2606"/>
                  </a:cubicBezTo>
                  <a:cubicBezTo>
                    <a:pt x="489" y="2663"/>
                    <a:pt x="518" y="2692"/>
                    <a:pt x="575" y="2721"/>
                  </a:cubicBezTo>
                  <a:cubicBezTo>
                    <a:pt x="623" y="2750"/>
                    <a:pt x="671" y="2769"/>
                    <a:pt x="719" y="2798"/>
                  </a:cubicBezTo>
                  <a:lnTo>
                    <a:pt x="757" y="2798"/>
                  </a:lnTo>
                  <a:cubicBezTo>
                    <a:pt x="815" y="2769"/>
                    <a:pt x="872" y="2740"/>
                    <a:pt x="920" y="2711"/>
                  </a:cubicBezTo>
                  <a:cubicBezTo>
                    <a:pt x="1016" y="2663"/>
                    <a:pt x="1016" y="2539"/>
                    <a:pt x="920" y="2491"/>
                  </a:cubicBezTo>
                  <a:cubicBezTo>
                    <a:pt x="853" y="2462"/>
                    <a:pt x="834" y="2386"/>
                    <a:pt x="882" y="2347"/>
                  </a:cubicBezTo>
                  <a:cubicBezTo>
                    <a:pt x="911" y="2328"/>
                    <a:pt x="911" y="2309"/>
                    <a:pt x="882" y="2290"/>
                  </a:cubicBezTo>
                  <a:cubicBezTo>
                    <a:pt x="843" y="2261"/>
                    <a:pt x="853" y="2175"/>
                    <a:pt x="891" y="2146"/>
                  </a:cubicBezTo>
                  <a:cubicBezTo>
                    <a:pt x="911" y="2136"/>
                    <a:pt x="920" y="2127"/>
                    <a:pt x="930" y="2117"/>
                  </a:cubicBezTo>
                  <a:cubicBezTo>
                    <a:pt x="968" y="2089"/>
                    <a:pt x="987" y="2060"/>
                    <a:pt x="987" y="2031"/>
                  </a:cubicBezTo>
                  <a:cubicBezTo>
                    <a:pt x="987" y="1993"/>
                    <a:pt x="968" y="1954"/>
                    <a:pt x="1016" y="1935"/>
                  </a:cubicBezTo>
                  <a:cubicBezTo>
                    <a:pt x="1016" y="1935"/>
                    <a:pt x="1016" y="1916"/>
                    <a:pt x="1016" y="1916"/>
                  </a:cubicBezTo>
                  <a:cubicBezTo>
                    <a:pt x="978" y="1897"/>
                    <a:pt x="987" y="1868"/>
                    <a:pt x="987" y="1839"/>
                  </a:cubicBezTo>
                  <a:cubicBezTo>
                    <a:pt x="987" y="1801"/>
                    <a:pt x="978" y="1763"/>
                    <a:pt x="1025" y="1734"/>
                  </a:cubicBezTo>
                  <a:cubicBezTo>
                    <a:pt x="1035" y="1725"/>
                    <a:pt x="1035" y="1715"/>
                    <a:pt x="1025" y="1705"/>
                  </a:cubicBezTo>
                  <a:cubicBezTo>
                    <a:pt x="1016" y="1696"/>
                    <a:pt x="1006" y="1677"/>
                    <a:pt x="997" y="1667"/>
                  </a:cubicBezTo>
                  <a:cubicBezTo>
                    <a:pt x="978" y="1638"/>
                    <a:pt x="978" y="1610"/>
                    <a:pt x="1006" y="1581"/>
                  </a:cubicBezTo>
                  <a:cubicBezTo>
                    <a:pt x="1035" y="1562"/>
                    <a:pt x="1054" y="1533"/>
                    <a:pt x="1054" y="1504"/>
                  </a:cubicBezTo>
                  <a:cubicBezTo>
                    <a:pt x="1054" y="1466"/>
                    <a:pt x="1073" y="1447"/>
                    <a:pt x="1121" y="1437"/>
                  </a:cubicBezTo>
                  <a:cubicBezTo>
                    <a:pt x="1188" y="1418"/>
                    <a:pt x="1207" y="1380"/>
                    <a:pt x="1169" y="1332"/>
                  </a:cubicBezTo>
                  <a:cubicBezTo>
                    <a:pt x="1160" y="1313"/>
                    <a:pt x="1140" y="1293"/>
                    <a:pt x="1121" y="1274"/>
                  </a:cubicBezTo>
                  <a:cubicBezTo>
                    <a:pt x="1083" y="1217"/>
                    <a:pt x="1102" y="1188"/>
                    <a:pt x="1169" y="1159"/>
                  </a:cubicBezTo>
                  <a:cubicBezTo>
                    <a:pt x="1361" y="1083"/>
                    <a:pt x="1485" y="968"/>
                    <a:pt x="1562" y="814"/>
                  </a:cubicBezTo>
                  <a:cubicBezTo>
                    <a:pt x="1581" y="766"/>
                    <a:pt x="1591" y="719"/>
                    <a:pt x="1600" y="671"/>
                  </a:cubicBezTo>
                  <a:lnTo>
                    <a:pt x="1600" y="556"/>
                  </a:lnTo>
                  <a:cubicBezTo>
                    <a:pt x="1581" y="498"/>
                    <a:pt x="1572" y="450"/>
                    <a:pt x="1552" y="402"/>
                  </a:cubicBezTo>
                  <a:cubicBezTo>
                    <a:pt x="1437" y="182"/>
                    <a:pt x="1227" y="48"/>
                    <a:pt x="911" y="10"/>
                  </a:cubicBezTo>
                  <a:cubicBezTo>
                    <a:pt x="901" y="0"/>
                    <a:pt x="891" y="0"/>
                    <a:pt x="882" y="0"/>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4" name="Google Shape;784;g11fc49ee2e3_0_7"/>
            <p:cNvSpPr/>
            <p:nvPr/>
          </p:nvSpPr>
          <p:spPr>
            <a:xfrm>
              <a:off x="4141700" y="675225"/>
              <a:ext cx="54625" cy="54625"/>
            </a:xfrm>
            <a:custGeom>
              <a:rect b="b" l="l" r="r" t="t"/>
              <a:pathLst>
                <a:path extrusionOk="0" h="2185" w="2185">
                  <a:moveTo>
                    <a:pt x="1092" y="0"/>
                  </a:moveTo>
                  <a:lnTo>
                    <a:pt x="0" y="1092"/>
                  </a:lnTo>
                  <a:lnTo>
                    <a:pt x="1092" y="2184"/>
                  </a:lnTo>
                  <a:lnTo>
                    <a:pt x="2185" y="1092"/>
                  </a:lnTo>
                  <a:lnTo>
                    <a:pt x="109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5" name="Google Shape;785;g11fc49ee2e3_0_7"/>
            <p:cNvSpPr/>
            <p:nvPr/>
          </p:nvSpPr>
          <p:spPr>
            <a:xfrm>
              <a:off x="4136175" y="668975"/>
              <a:ext cx="65900" cy="65900"/>
            </a:xfrm>
            <a:custGeom>
              <a:rect b="b" l="l" r="r" t="t"/>
              <a:pathLst>
                <a:path extrusionOk="0" h="2636" w="2636">
                  <a:moveTo>
                    <a:pt x="1313" y="451"/>
                  </a:moveTo>
                  <a:lnTo>
                    <a:pt x="2185" y="1323"/>
                  </a:lnTo>
                  <a:lnTo>
                    <a:pt x="1313" y="2185"/>
                  </a:lnTo>
                  <a:lnTo>
                    <a:pt x="451" y="1323"/>
                  </a:lnTo>
                  <a:lnTo>
                    <a:pt x="1313" y="451"/>
                  </a:lnTo>
                  <a:close/>
                  <a:moveTo>
                    <a:pt x="1313" y="1"/>
                  </a:moveTo>
                  <a:lnTo>
                    <a:pt x="1" y="1323"/>
                  </a:lnTo>
                  <a:lnTo>
                    <a:pt x="1313" y="2636"/>
                  </a:lnTo>
                  <a:lnTo>
                    <a:pt x="2635" y="1323"/>
                  </a:lnTo>
                  <a:lnTo>
                    <a:pt x="1313" y="1"/>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6" name="Google Shape;786;g11fc49ee2e3_0_7"/>
            <p:cNvSpPr/>
            <p:nvPr/>
          </p:nvSpPr>
          <p:spPr>
            <a:xfrm>
              <a:off x="4141700" y="757375"/>
              <a:ext cx="54625" cy="54625"/>
            </a:xfrm>
            <a:custGeom>
              <a:rect b="b" l="l" r="r" t="t"/>
              <a:pathLst>
                <a:path extrusionOk="0" h="2185" w="2185">
                  <a:moveTo>
                    <a:pt x="1092" y="0"/>
                  </a:moveTo>
                  <a:lnTo>
                    <a:pt x="0" y="1092"/>
                  </a:lnTo>
                  <a:lnTo>
                    <a:pt x="1092" y="2184"/>
                  </a:lnTo>
                  <a:lnTo>
                    <a:pt x="2185" y="1092"/>
                  </a:lnTo>
                  <a:lnTo>
                    <a:pt x="109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7" name="Google Shape;787;g11fc49ee2e3_0_7"/>
            <p:cNvSpPr/>
            <p:nvPr/>
          </p:nvSpPr>
          <p:spPr>
            <a:xfrm>
              <a:off x="4136175" y="751150"/>
              <a:ext cx="65900" cy="65875"/>
            </a:xfrm>
            <a:custGeom>
              <a:rect b="b" l="l" r="r" t="t"/>
              <a:pathLst>
                <a:path extrusionOk="0" h="2635" w="2636">
                  <a:moveTo>
                    <a:pt x="1313" y="450"/>
                  </a:moveTo>
                  <a:lnTo>
                    <a:pt x="2185" y="1322"/>
                  </a:lnTo>
                  <a:lnTo>
                    <a:pt x="1313" y="2184"/>
                  </a:lnTo>
                  <a:lnTo>
                    <a:pt x="451" y="1322"/>
                  </a:lnTo>
                  <a:lnTo>
                    <a:pt x="1313" y="450"/>
                  </a:lnTo>
                  <a:close/>
                  <a:moveTo>
                    <a:pt x="1313" y="0"/>
                  </a:moveTo>
                  <a:lnTo>
                    <a:pt x="1" y="1322"/>
                  </a:lnTo>
                  <a:lnTo>
                    <a:pt x="1313" y="2635"/>
                  </a:lnTo>
                  <a:lnTo>
                    <a:pt x="2635" y="1322"/>
                  </a:lnTo>
                  <a:lnTo>
                    <a:pt x="1313" y="0"/>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8" name="Google Shape;788;g11fc49ee2e3_0_7"/>
            <p:cNvSpPr/>
            <p:nvPr/>
          </p:nvSpPr>
          <p:spPr>
            <a:xfrm>
              <a:off x="4221700" y="862500"/>
              <a:ext cx="22050" cy="26850"/>
            </a:xfrm>
            <a:custGeom>
              <a:rect b="b" l="l" r="r" t="t"/>
              <a:pathLst>
                <a:path extrusionOk="0" h="1074" w="882">
                  <a:moveTo>
                    <a:pt x="0" y="1"/>
                  </a:moveTo>
                  <a:lnTo>
                    <a:pt x="0" y="633"/>
                  </a:lnTo>
                  <a:cubicBezTo>
                    <a:pt x="0" y="777"/>
                    <a:pt x="29" y="892"/>
                    <a:pt x="96" y="959"/>
                  </a:cubicBezTo>
                  <a:cubicBezTo>
                    <a:pt x="153" y="1036"/>
                    <a:pt x="249" y="1074"/>
                    <a:pt x="364" y="1074"/>
                  </a:cubicBezTo>
                  <a:cubicBezTo>
                    <a:pt x="441" y="1074"/>
                    <a:pt x="508" y="1064"/>
                    <a:pt x="556" y="1026"/>
                  </a:cubicBezTo>
                  <a:cubicBezTo>
                    <a:pt x="613" y="997"/>
                    <a:pt x="661" y="949"/>
                    <a:pt x="709" y="892"/>
                  </a:cubicBezTo>
                  <a:lnTo>
                    <a:pt x="709" y="1045"/>
                  </a:lnTo>
                  <a:lnTo>
                    <a:pt x="881" y="1045"/>
                  </a:lnTo>
                  <a:lnTo>
                    <a:pt x="881" y="1"/>
                  </a:lnTo>
                  <a:lnTo>
                    <a:pt x="709" y="1"/>
                  </a:lnTo>
                  <a:lnTo>
                    <a:pt x="709" y="595"/>
                  </a:lnTo>
                  <a:cubicBezTo>
                    <a:pt x="709" y="700"/>
                    <a:pt x="680" y="777"/>
                    <a:pt x="623" y="834"/>
                  </a:cubicBezTo>
                  <a:cubicBezTo>
                    <a:pt x="575" y="892"/>
                    <a:pt x="498" y="930"/>
                    <a:pt x="402" y="930"/>
                  </a:cubicBezTo>
                  <a:cubicBezTo>
                    <a:pt x="326" y="930"/>
                    <a:pt x="268" y="901"/>
                    <a:pt x="230" y="854"/>
                  </a:cubicBezTo>
                  <a:cubicBezTo>
                    <a:pt x="192" y="806"/>
                    <a:pt x="172" y="729"/>
                    <a:pt x="172" y="624"/>
                  </a:cubicBezTo>
                  <a:lnTo>
                    <a:pt x="17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9" name="Google Shape;789;g11fc49ee2e3_0_7"/>
            <p:cNvSpPr/>
            <p:nvPr/>
          </p:nvSpPr>
          <p:spPr>
            <a:xfrm>
              <a:off x="4250200" y="861800"/>
              <a:ext cx="20125" cy="27550"/>
            </a:xfrm>
            <a:custGeom>
              <a:rect b="b" l="l" r="r" t="t"/>
              <a:pathLst>
                <a:path extrusionOk="0" h="1102" w="805">
                  <a:moveTo>
                    <a:pt x="412" y="0"/>
                  </a:moveTo>
                  <a:cubicBezTo>
                    <a:pt x="288" y="0"/>
                    <a:pt x="182" y="29"/>
                    <a:pt x="115" y="86"/>
                  </a:cubicBezTo>
                  <a:cubicBezTo>
                    <a:pt x="48" y="134"/>
                    <a:pt x="10" y="211"/>
                    <a:pt x="10" y="316"/>
                  </a:cubicBezTo>
                  <a:cubicBezTo>
                    <a:pt x="10" y="393"/>
                    <a:pt x="38" y="460"/>
                    <a:pt x="86" y="508"/>
                  </a:cubicBezTo>
                  <a:cubicBezTo>
                    <a:pt x="134" y="546"/>
                    <a:pt x="211" y="585"/>
                    <a:pt x="316" y="604"/>
                  </a:cubicBezTo>
                  <a:lnTo>
                    <a:pt x="374" y="623"/>
                  </a:lnTo>
                  <a:cubicBezTo>
                    <a:pt x="479" y="642"/>
                    <a:pt x="546" y="671"/>
                    <a:pt x="585" y="690"/>
                  </a:cubicBezTo>
                  <a:cubicBezTo>
                    <a:pt x="613" y="719"/>
                    <a:pt x="632" y="757"/>
                    <a:pt x="632" y="805"/>
                  </a:cubicBezTo>
                  <a:cubicBezTo>
                    <a:pt x="632" y="853"/>
                    <a:pt x="604" y="891"/>
                    <a:pt x="565" y="920"/>
                  </a:cubicBezTo>
                  <a:cubicBezTo>
                    <a:pt x="517" y="949"/>
                    <a:pt x="460" y="958"/>
                    <a:pt x="374" y="958"/>
                  </a:cubicBezTo>
                  <a:cubicBezTo>
                    <a:pt x="316" y="958"/>
                    <a:pt x="259" y="949"/>
                    <a:pt x="192" y="939"/>
                  </a:cubicBezTo>
                  <a:cubicBezTo>
                    <a:pt x="134" y="920"/>
                    <a:pt x="67" y="891"/>
                    <a:pt x="0" y="862"/>
                  </a:cubicBezTo>
                  <a:lnTo>
                    <a:pt x="0" y="1035"/>
                  </a:lnTo>
                  <a:cubicBezTo>
                    <a:pt x="67" y="1064"/>
                    <a:pt x="134" y="1073"/>
                    <a:pt x="192" y="1083"/>
                  </a:cubicBezTo>
                  <a:cubicBezTo>
                    <a:pt x="259" y="1102"/>
                    <a:pt x="316" y="1102"/>
                    <a:pt x="374" y="1102"/>
                  </a:cubicBezTo>
                  <a:cubicBezTo>
                    <a:pt x="508" y="1102"/>
                    <a:pt x="613" y="1073"/>
                    <a:pt x="690" y="1016"/>
                  </a:cubicBezTo>
                  <a:cubicBezTo>
                    <a:pt x="767" y="958"/>
                    <a:pt x="805" y="882"/>
                    <a:pt x="805" y="786"/>
                  </a:cubicBezTo>
                  <a:cubicBezTo>
                    <a:pt x="805" y="699"/>
                    <a:pt x="776" y="632"/>
                    <a:pt x="728" y="585"/>
                  </a:cubicBezTo>
                  <a:cubicBezTo>
                    <a:pt x="680" y="537"/>
                    <a:pt x="594" y="498"/>
                    <a:pt x="470" y="479"/>
                  </a:cubicBezTo>
                  <a:lnTo>
                    <a:pt x="412" y="460"/>
                  </a:lnTo>
                  <a:cubicBezTo>
                    <a:pt x="316" y="441"/>
                    <a:pt x="259" y="422"/>
                    <a:pt x="220" y="402"/>
                  </a:cubicBezTo>
                  <a:cubicBezTo>
                    <a:pt x="192" y="374"/>
                    <a:pt x="182" y="345"/>
                    <a:pt x="182" y="307"/>
                  </a:cubicBezTo>
                  <a:cubicBezTo>
                    <a:pt x="182" y="249"/>
                    <a:pt x="201" y="211"/>
                    <a:pt x="240" y="182"/>
                  </a:cubicBezTo>
                  <a:cubicBezTo>
                    <a:pt x="288" y="163"/>
                    <a:pt x="345" y="144"/>
                    <a:pt x="431" y="144"/>
                  </a:cubicBezTo>
                  <a:cubicBezTo>
                    <a:pt x="489" y="144"/>
                    <a:pt x="546" y="153"/>
                    <a:pt x="594" y="163"/>
                  </a:cubicBezTo>
                  <a:cubicBezTo>
                    <a:pt x="652" y="182"/>
                    <a:pt x="699" y="201"/>
                    <a:pt x="747" y="220"/>
                  </a:cubicBezTo>
                  <a:lnTo>
                    <a:pt x="747" y="58"/>
                  </a:lnTo>
                  <a:cubicBezTo>
                    <a:pt x="699" y="38"/>
                    <a:pt x="652" y="29"/>
                    <a:pt x="594" y="19"/>
                  </a:cubicBezTo>
                  <a:cubicBezTo>
                    <a:pt x="537" y="10"/>
                    <a:pt x="479" y="0"/>
                    <a:pt x="41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0" name="Google Shape;790;g11fc49ee2e3_0_7"/>
            <p:cNvSpPr/>
            <p:nvPr/>
          </p:nvSpPr>
          <p:spPr>
            <a:xfrm>
              <a:off x="4276050" y="861800"/>
              <a:ext cx="24225" cy="27550"/>
            </a:xfrm>
            <a:custGeom>
              <a:rect b="b" l="l" r="r" t="t"/>
              <a:pathLst>
                <a:path extrusionOk="0" h="1102" w="969">
                  <a:moveTo>
                    <a:pt x="518" y="153"/>
                  </a:moveTo>
                  <a:cubicBezTo>
                    <a:pt x="595" y="153"/>
                    <a:pt x="671" y="173"/>
                    <a:pt x="719" y="230"/>
                  </a:cubicBezTo>
                  <a:cubicBezTo>
                    <a:pt x="767" y="288"/>
                    <a:pt x="796" y="364"/>
                    <a:pt x="796" y="460"/>
                  </a:cubicBezTo>
                  <a:lnTo>
                    <a:pt x="183" y="460"/>
                  </a:lnTo>
                  <a:cubicBezTo>
                    <a:pt x="192" y="364"/>
                    <a:pt x="231" y="288"/>
                    <a:pt x="288" y="230"/>
                  </a:cubicBezTo>
                  <a:cubicBezTo>
                    <a:pt x="346" y="173"/>
                    <a:pt x="422" y="153"/>
                    <a:pt x="518" y="153"/>
                  </a:cubicBezTo>
                  <a:close/>
                  <a:moveTo>
                    <a:pt x="509" y="0"/>
                  </a:moveTo>
                  <a:cubicBezTo>
                    <a:pt x="355" y="0"/>
                    <a:pt x="231" y="58"/>
                    <a:pt x="135" y="153"/>
                  </a:cubicBezTo>
                  <a:cubicBezTo>
                    <a:pt x="49" y="259"/>
                    <a:pt x="1" y="393"/>
                    <a:pt x="1" y="565"/>
                  </a:cubicBezTo>
                  <a:cubicBezTo>
                    <a:pt x="1" y="728"/>
                    <a:pt x="49" y="862"/>
                    <a:pt x="144" y="958"/>
                  </a:cubicBezTo>
                  <a:cubicBezTo>
                    <a:pt x="240" y="1054"/>
                    <a:pt x="374" y="1102"/>
                    <a:pt x="547" y="1102"/>
                  </a:cubicBezTo>
                  <a:cubicBezTo>
                    <a:pt x="614" y="1102"/>
                    <a:pt x="671" y="1092"/>
                    <a:pt x="738" y="1083"/>
                  </a:cubicBezTo>
                  <a:cubicBezTo>
                    <a:pt x="806" y="1073"/>
                    <a:pt x="873" y="1054"/>
                    <a:pt x="930" y="1025"/>
                  </a:cubicBezTo>
                  <a:lnTo>
                    <a:pt x="930" y="862"/>
                  </a:lnTo>
                  <a:cubicBezTo>
                    <a:pt x="873" y="891"/>
                    <a:pt x="806" y="920"/>
                    <a:pt x="748" y="929"/>
                  </a:cubicBezTo>
                  <a:cubicBezTo>
                    <a:pt x="681" y="949"/>
                    <a:pt x="623" y="958"/>
                    <a:pt x="556" y="958"/>
                  </a:cubicBezTo>
                  <a:cubicBezTo>
                    <a:pt x="441" y="958"/>
                    <a:pt x="346" y="929"/>
                    <a:pt x="288" y="862"/>
                  </a:cubicBezTo>
                  <a:cubicBezTo>
                    <a:pt x="221" y="805"/>
                    <a:pt x="183" y="709"/>
                    <a:pt x="183" y="594"/>
                  </a:cubicBezTo>
                  <a:lnTo>
                    <a:pt x="968" y="594"/>
                  </a:lnTo>
                  <a:lnTo>
                    <a:pt x="968" y="508"/>
                  </a:lnTo>
                  <a:cubicBezTo>
                    <a:pt x="968" y="355"/>
                    <a:pt x="930" y="230"/>
                    <a:pt x="844" y="144"/>
                  </a:cubicBezTo>
                  <a:cubicBezTo>
                    <a:pt x="767" y="48"/>
                    <a:pt x="652" y="0"/>
                    <a:pt x="509"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1" name="Google Shape;791;g11fc49ee2e3_0_7"/>
            <p:cNvSpPr/>
            <p:nvPr/>
          </p:nvSpPr>
          <p:spPr>
            <a:xfrm>
              <a:off x="4306950" y="861800"/>
              <a:ext cx="15350" cy="26850"/>
            </a:xfrm>
            <a:custGeom>
              <a:rect b="b" l="l" r="r" t="t"/>
              <a:pathLst>
                <a:path extrusionOk="0" h="1074" w="614">
                  <a:moveTo>
                    <a:pt x="528" y="0"/>
                  </a:moveTo>
                  <a:cubicBezTo>
                    <a:pt x="451" y="0"/>
                    <a:pt x="374" y="19"/>
                    <a:pt x="317" y="48"/>
                  </a:cubicBezTo>
                  <a:cubicBezTo>
                    <a:pt x="259" y="77"/>
                    <a:pt x="211" y="125"/>
                    <a:pt x="173" y="192"/>
                  </a:cubicBezTo>
                  <a:lnTo>
                    <a:pt x="173" y="29"/>
                  </a:lnTo>
                  <a:lnTo>
                    <a:pt x="1" y="29"/>
                  </a:lnTo>
                  <a:lnTo>
                    <a:pt x="1" y="1073"/>
                  </a:lnTo>
                  <a:lnTo>
                    <a:pt x="173" y="1073"/>
                  </a:lnTo>
                  <a:lnTo>
                    <a:pt x="173" y="527"/>
                  </a:lnTo>
                  <a:cubicBezTo>
                    <a:pt x="173" y="402"/>
                    <a:pt x="202" y="316"/>
                    <a:pt x="259" y="249"/>
                  </a:cubicBezTo>
                  <a:cubicBezTo>
                    <a:pt x="307" y="192"/>
                    <a:pt x="384" y="153"/>
                    <a:pt x="480" y="153"/>
                  </a:cubicBezTo>
                  <a:cubicBezTo>
                    <a:pt x="508" y="153"/>
                    <a:pt x="528" y="163"/>
                    <a:pt x="556" y="163"/>
                  </a:cubicBezTo>
                  <a:cubicBezTo>
                    <a:pt x="575" y="173"/>
                    <a:pt x="595" y="182"/>
                    <a:pt x="614" y="192"/>
                  </a:cubicBezTo>
                  <a:lnTo>
                    <a:pt x="614" y="10"/>
                  </a:lnTo>
                  <a:lnTo>
                    <a:pt x="566" y="10"/>
                  </a:lnTo>
                  <a:cubicBezTo>
                    <a:pt x="556" y="0"/>
                    <a:pt x="537" y="0"/>
                    <a:pt x="52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2" name="Google Shape;792;g11fc49ee2e3_0_7"/>
            <p:cNvSpPr/>
            <p:nvPr/>
          </p:nvSpPr>
          <p:spPr>
            <a:xfrm>
              <a:off x="4319175" y="896750"/>
              <a:ext cx="24925" cy="3375"/>
            </a:xfrm>
            <a:custGeom>
              <a:rect b="b" l="l" r="r" t="t"/>
              <a:pathLst>
                <a:path extrusionOk="0" h="135" w="997">
                  <a:moveTo>
                    <a:pt x="0" y="1"/>
                  </a:moveTo>
                  <a:lnTo>
                    <a:pt x="0" y="135"/>
                  </a:lnTo>
                  <a:lnTo>
                    <a:pt x="997" y="135"/>
                  </a:lnTo>
                  <a:lnTo>
                    <a:pt x="99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3" name="Google Shape;793;g11fc49ee2e3_0_7"/>
            <p:cNvSpPr/>
            <p:nvPr/>
          </p:nvSpPr>
          <p:spPr>
            <a:xfrm>
              <a:off x="4351750" y="852200"/>
              <a:ext cx="4325" cy="36450"/>
            </a:xfrm>
            <a:custGeom>
              <a:rect b="b" l="l" r="r" t="t"/>
              <a:pathLst>
                <a:path extrusionOk="0" h="1458" w="173">
                  <a:moveTo>
                    <a:pt x="0" y="1"/>
                  </a:moveTo>
                  <a:lnTo>
                    <a:pt x="0" y="221"/>
                  </a:lnTo>
                  <a:lnTo>
                    <a:pt x="173" y="221"/>
                  </a:lnTo>
                  <a:lnTo>
                    <a:pt x="173" y="1"/>
                  </a:lnTo>
                  <a:close/>
                  <a:moveTo>
                    <a:pt x="0" y="413"/>
                  </a:moveTo>
                  <a:lnTo>
                    <a:pt x="0" y="1457"/>
                  </a:lnTo>
                  <a:lnTo>
                    <a:pt x="173" y="1457"/>
                  </a:lnTo>
                  <a:lnTo>
                    <a:pt x="173" y="41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4" name="Google Shape;794;g11fc49ee2e3_0_7"/>
            <p:cNvSpPr/>
            <p:nvPr/>
          </p:nvSpPr>
          <p:spPr>
            <a:xfrm>
              <a:off x="4364675" y="852200"/>
              <a:ext cx="23500" cy="37150"/>
            </a:xfrm>
            <a:custGeom>
              <a:rect b="b" l="l" r="r" t="t"/>
              <a:pathLst>
                <a:path extrusionOk="0" h="1486" w="940">
                  <a:moveTo>
                    <a:pt x="470" y="528"/>
                  </a:moveTo>
                  <a:cubicBezTo>
                    <a:pt x="566" y="528"/>
                    <a:pt x="633" y="566"/>
                    <a:pt x="690" y="643"/>
                  </a:cubicBezTo>
                  <a:cubicBezTo>
                    <a:pt x="738" y="710"/>
                    <a:pt x="767" y="815"/>
                    <a:pt x="767" y="940"/>
                  </a:cubicBezTo>
                  <a:cubicBezTo>
                    <a:pt x="767" y="1064"/>
                    <a:pt x="738" y="1160"/>
                    <a:pt x="690" y="1237"/>
                  </a:cubicBezTo>
                  <a:cubicBezTo>
                    <a:pt x="633" y="1304"/>
                    <a:pt x="566" y="1342"/>
                    <a:pt x="470" y="1342"/>
                  </a:cubicBezTo>
                  <a:cubicBezTo>
                    <a:pt x="384" y="1342"/>
                    <a:pt x="307" y="1304"/>
                    <a:pt x="259" y="1237"/>
                  </a:cubicBezTo>
                  <a:cubicBezTo>
                    <a:pt x="202" y="1160"/>
                    <a:pt x="183" y="1064"/>
                    <a:pt x="183" y="940"/>
                  </a:cubicBezTo>
                  <a:cubicBezTo>
                    <a:pt x="183" y="815"/>
                    <a:pt x="202" y="710"/>
                    <a:pt x="259" y="643"/>
                  </a:cubicBezTo>
                  <a:cubicBezTo>
                    <a:pt x="307" y="566"/>
                    <a:pt x="384" y="528"/>
                    <a:pt x="470" y="528"/>
                  </a:cubicBezTo>
                  <a:close/>
                  <a:moveTo>
                    <a:pt x="767" y="1"/>
                  </a:moveTo>
                  <a:lnTo>
                    <a:pt x="767" y="576"/>
                  </a:lnTo>
                  <a:cubicBezTo>
                    <a:pt x="729" y="509"/>
                    <a:pt x="681" y="461"/>
                    <a:pt x="633" y="432"/>
                  </a:cubicBezTo>
                  <a:cubicBezTo>
                    <a:pt x="575" y="403"/>
                    <a:pt x="508" y="384"/>
                    <a:pt x="432" y="384"/>
                  </a:cubicBezTo>
                  <a:cubicBezTo>
                    <a:pt x="307" y="384"/>
                    <a:pt x="202" y="442"/>
                    <a:pt x="125" y="537"/>
                  </a:cubicBezTo>
                  <a:cubicBezTo>
                    <a:pt x="39" y="643"/>
                    <a:pt x="0" y="777"/>
                    <a:pt x="0" y="940"/>
                  </a:cubicBezTo>
                  <a:cubicBezTo>
                    <a:pt x="0" y="1103"/>
                    <a:pt x="39" y="1237"/>
                    <a:pt x="125" y="1333"/>
                  </a:cubicBezTo>
                  <a:cubicBezTo>
                    <a:pt x="202" y="1438"/>
                    <a:pt x="307" y="1486"/>
                    <a:pt x="432" y="1486"/>
                  </a:cubicBezTo>
                  <a:cubicBezTo>
                    <a:pt x="508" y="1486"/>
                    <a:pt x="575" y="1476"/>
                    <a:pt x="633" y="1438"/>
                  </a:cubicBezTo>
                  <a:cubicBezTo>
                    <a:pt x="681" y="1409"/>
                    <a:pt x="729" y="1361"/>
                    <a:pt x="767" y="1304"/>
                  </a:cubicBezTo>
                  <a:lnTo>
                    <a:pt x="767" y="1457"/>
                  </a:lnTo>
                  <a:lnTo>
                    <a:pt x="939" y="1457"/>
                  </a:lnTo>
                  <a:lnTo>
                    <a:pt x="93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5" name="Google Shape;795;g11fc49ee2e3_0_7"/>
            <p:cNvSpPr/>
            <p:nvPr/>
          </p:nvSpPr>
          <p:spPr>
            <a:xfrm>
              <a:off x="4399175" y="853875"/>
              <a:ext cx="26850" cy="35475"/>
            </a:xfrm>
            <a:custGeom>
              <a:rect b="b" l="l" r="r" t="t"/>
              <a:pathLst>
                <a:path extrusionOk="0" h="1419" w="1074">
                  <a:moveTo>
                    <a:pt x="0" y="1"/>
                  </a:moveTo>
                  <a:lnTo>
                    <a:pt x="0" y="873"/>
                  </a:lnTo>
                  <a:cubicBezTo>
                    <a:pt x="0" y="1055"/>
                    <a:pt x="48" y="1189"/>
                    <a:pt x="134" y="1285"/>
                  </a:cubicBezTo>
                  <a:cubicBezTo>
                    <a:pt x="230" y="1371"/>
                    <a:pt x="364" y="1419"/>
                    <a:pt x="537" y="1419"/>
                  </a:cubicBezTo>
                  <a:cubicBezTo>
                    <a:pt x="719" y="1419"/>
                    <a:pt x="843" y="1371"/>
                    <a:pt x="939" y="1285"/>
                  </a:cubicBezTo>
                  <a:cubicBezTo>
                    <a:pt x="1025" y="1189"/>
                    <a:pt x="1073" y="1055"/>
                    <a:pt x="1073" y="873"/>
                  </a:cubicBezTo>
                  <a:lnTo>
                    <a:pt x="1073" y="1"/>
                  </a:lnTo>
                  <a:lnTo>
                    <a:pt x="881" y="1"/>
                  </a:lnTo>
                  <a:lnTo>
                    <a:pt x="881" y="844"/>
                  </a:lnTo>
                  <a:cubicBezTo>
                    <a:pt x="881" y="997"/>
                    <a:pt x="853" y="1103"/>
                    <a:pt x="805" y="1170"/>
                  </a:cubicBezTo>
                  <a:cubicBezTo>
                    <a:pt x="747" y="1237"/>
                    <a:pt x="661" y="1266"/>
                    <a:pt x="537" y="1266"/>
                  </a:cubicBezTo>
                  <a:cubicBezTo>
                    <a:pt x="422" y="1266"/>
                    <a:pt x="326" y="1237"/>
                    <a:pt x="278" y="1170"/>
                  </a:cubicBezTo>
                  <a:cubicBezTo>
                    <a:pt x="220" y="1103"/>
                    <a:pt x="192" y="997"/>
                    <a:pt x="192" y="844"/>
                  </a:cubicBez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6" name="Google Shape;796;g11fc49ee2e3_0_7"/>
            <p:cNvSpPr/>
            <p:nvPr/>
          </p:nvSpPr>
          <p:spPr>
            <a:xfrm>
              <a:off x="4435575" y="861800"/>
              <a:ext cx="19900" cy="27550"/>
            </a:xfrm>
            <a:custGeom>
              <a:rect b="b" l="l" r="r" t="t"/>
              <a:pathLst>
                <a:path extrusionOk="0" h="1102" w="796">
                  <a:moveTo>
                    <a:pt x="403" y="0"/>
                  </a:moveTo>
                  <a:cubicBezTo>
                    <a:pt x="278" y="0"/>
                    <a:pt x="182" y="29"/>
                    <a:pt x="106" y="86"/>
                  </a:cubicBezTo>
                  <a:cubicBezTo>
                    <a:pt x="39" y="134"/>
                    <a:pt x="0" y="211"/>
                    <a:pt x="0" y="316"/>
                  </a:cubicBezTo>
                  <a:cubicBezTo>
                    <a:pt x="0" y="393"/>
                    <a:pt x="29" y="460"/>
                    <a:pt x="77" y="508"/>
                  </a:cubicBezTo>
                  <a:cubicBezTo>
                    <a:pt x="125" y="546"/>
                    <a:pt x="201" y="585"/>
                    <a:pt x="307" y="604"/>
                  </a:cubicBezTo>
                  <a:lnTo>
                    <a:pt x="364" y="623"/>
                  </a:lnTo>
                  <a:cubicBezTo>
                    <a:pt x="470" y="642"/>
                    <a:pt x="546" y="671"/>
                    <a:pt x="575" y="690"/>
                  </a:cubicBezTo>
                  <a:cubicBezTo>
                    <a:pt x="604" y="719"/>
                    <a:pt x="623" y="757"/>
                    <a:pt x="623" y="805"/>
                  </a:cubicBezTo>
                  <a:cubicBezTo>
                    <a:pt x="623" y="853"/>
                    <a:pt x="594" y="891"/>
                    <a:pt x="556" y="920"/>
                  </a:cubicBezTo>
                  <a:cubicBezTo>
                    <a:pt x="508" y="949"/>
                    <a:pt x="451" y="958"/>
                    <a:pt x="364" y="958"/>
                  </a:cubicBezTo>
                  <a:cubicBezTo>
                    <a:pt x="307" y="958"/>
                    <a:pt x="249" y="949"/>
                    <a:pt x="182" y="939"/>
                  </a:cubicBezTo>
                  <a:cubicBezTo>
                    <a:pt x="125" y="920"/>
                    <a:pt x="58" y="891"/>
                    <a:pt x="0" y="862"/>
                  </a:cubicBezTo>
                  <a:lnTo>
                    <a:pt x="0" y="1035"/>
                  </a:lnTo>
                  <a:cubicBezTo>
                    <a:pt x="67" y="1064"/>
                    <a:pt x="125" y="1073"/>
                    <a:pt x="192" y="1083"/>
                  </a:cubicBezTo>
                  <a:cubicBezTo>
                    <a:pt x="249" y="1102"/>
                    <a:pt x="307" y="1102"/>
                    <a:pt x="364" y="1102"/>
                  </a:cubicBezTo>
                  <a:cubicBezTo>
                    <a:pt x="498" y="1102"/>
                    <a:pt x="604" y="1073"/>
                    <a:pt x="680" y="1016"/>
                  </a:cubicBezTo>
                  <a:cubicBezTo>
                    <a:pt x="757" y="958"/>
                    <a:pt x="795" y="882"/>
                    <a:pt x="795" y="786"/>
                  </a:cubicBezTo>
                  <a:cubicBezTo>
                    <a:pt x="795" y="699"/>
                    <a:pt x="776" y="632"/>
                    <a:pt x="719" y="585"/>
                  </a:cubicBezTo>
                  <a:cubicBezTo>
                    <a:pt x="671" y="537"/>
                    <a:pt x="585" y="498"/>
                    <a:pt x="460" y="479"/>
                  </a:cubicBezTo>
                  <a:lnTo>
                    <a:pt x="403" y="460"/>
                  </a:lnTo>
                  <a:cubicBezTo>
                    <a:pt x="307" y="441"/>
                    <a:pt x="249" y="422"/>
                    <a:pt x="221" y="402"/>
                  </a:cubicBezTo>
                  <a:cubicBezTo>
                    <a:pt x="182" y="374"/>
                    <a:pt x="173" y="345"/>
                    <a:pt x="173" y="307"/>
                  </a:cubicBezTo>
                  <a:cubicBezTo>
                    <a:pt x="173" y="249"/>
                    <a:pt x="192" y="211"/>
                    <a:pt x="230" y="182"/>
                  </a:cubicBezTo>
                  <a:cubicBezTo>
                    <a:pt x="278" y="163"/>
                    <a:pt x="345" y="144"/>
                    <a:pt x="431" y="144"/>
                  </a:cubicBezTo>
                  <a:cubicBezTo>
                    <a:pt x="479" y="144"/>
                    <a:pt x="537" y="153"/>
                    <a:pt x="594" y="163"/>
                  </a:cubicBezTo>
                  <a:cubicBezTo>
                    <a:pt x="642" y="182"/>
                    <a:pt x="690" y="201"/>
                    <a:pt x="738" y="220"/>
                  </a:cubicBezTo>
                  <a:lnTo>
                    <a:pt x="738" y="58"/>
                  </a:lnTo>
                  <a:cubicBezTo>
                    <a:pt x="690" y="38"/>
                    <a:pt x="642" y="29"/>
                    <a:pt x="585" y="19"/>
                  </a:cubicBezTo>
                  <a:cubicBezTo>
                    <a:pt x="527" y="10"/>
                    <a:pt x="470" y="0"/>
                    <a:pt x="40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7" name="Google Shape;797;g11fc49ee2e3_0_7"/>
            <p:cNvSpPr/>
            <p:nvPr/>
          </p:nvSpPr>
          <p:spPr>
            <a:xfrm>
              <a:off x="4461200" y="861800"/>
              <a:ext cx="24200" cy="27550"/>
            </a:xfrm>
            <a:custGeom>
              <a:rect b="b" l="l" r="r" t="t"/>
              <a:pathLst>
                <a:path extrusionOk="0" h="1102" w="968">
                  <a:moveTo>
                    <a:pt x="518" y="153"/>
                  </a:moveTo>
                  <a:cubicBezTo>
                    <a:pt x="604" y="153"/>
                    <a:pt x="671" y="173"/>
                    <a:pt x="719" y="230"/>
                  </a:cubicBezTo>
                  <a:cubicBezTo>
                    <a:pt x="776" y="288"/>
                    <a:pt x="796" y="364"/>
                    <a:pt x="796" y="460"/>
                  </a:cubicBezTo>
                  <a:lnTo>
                    <a:pt x="182" y="460"/>
                  </a:lnTo>
                  <a:cubicBezTo>
                    <a:pt x="192" y="364"/>
                    <a:pt x="230" y="288"/>
                    <a:pt x="288" y="230"/>
                  </a:cubicBezTo>
                  <a:cubicBezTo>
                    <a:pt x="345" y="173"/>
                    <a:pt x="422" y="153"/>
                    <a:pt x="518" y="153"/>
                  </a:cubicBezTo>
                  <a:close/>
                  <a:moveTo>
                    <a:pt x="518" y="0"/>
                  </a:moveTo>
                  <a:cubicBezTo>
                    <a:pt x="355" y="0"/>
                    <a:pt x="230" y="58"/>
                    <a:pt x="134" y="153"/>
                  </a:cubicBezTo>
                  <a:cubicBezTo>
                    <a:pt x="48" y="259"/>
                    <a:pt x="0" y="393"/>
                    <a:pt x="0" y="565"/>
                  </a:cubicBezTo>
                  <a:cubicBezTo>
                    <a:pt x="0" y="728"/>
                    <a:pt x="48" y="862"/>
                    <a:pt x="144" y="958"/>
                  </a:cubicBezTo>
                  <a:cubicBezTo>
                    <a:pt x="240" y="1054"/>
                    <a:pt x="374" y="1102"/>
                    <a:pt x="546" y="1102"/>
                  </a:cubicBezTo>
                  <a:cubicBezTo>
                    <a:pt x="613" y="1102"/>
                    <a:pt x="681" y="1092"/>
                    <a:pt x="738" y="1083"/>
                  </a:cubicBezTo>
                  <a:cubicBezTo>
                    <a:pt x="805" y="1073"/>
                    <a:pt x="872" y="1054"/>
                    <a:pt x="930" y="1025"/>
                  </a:cubicBezTo>
                  <a:lnTo>
                    <a:pt x="930" y="862"/>
                  </a:lnTo>
                  <a:cubicBezTo>
                    <a:pt x="872" y="891"/>
                    <a:pt x="805" y="920"/>
                    <a:pt x="748" y="929"/>
                  </a:cubicBezTo>
                  <a:cubicBezTo>
                    <a:pt x="681" y="949"/>
                    <a:pt x="623" y="958"/>
                    <a:pt x="556" y="958"/>
                  </a:cubicBezTo>
                  <a:cubicBezTo>
                    <a:pt x="441" y="958"/>
                    <a:pt x="355" y="929"/>
                    <a:pt x="288" y="862"/>
                  </a:cubicBezTo>
                  <a:cubicBezTo>
                    <a:pt x="221" y="805"/>
                    <a:pt x="192" y="709"/>
                    <a:pt x="182" y="594"/>
                  </a:cubicBezTo>
                  <a:lnTo>
                    <a:pt x="968" y="594"/>
                  </a:lnTo>
                  <a:lnTo>
                    <a:pt x="968" y="508"/>
                  </a:lnTo>
                  <a:cubicBezTo>
                    <a:pt x="968" y="355"/>
                    <a:pt x="930" y="230"/>
                    <a:pt x="853" y="144"/>
                  </a:cubicBezTo>
                  <a:cubicBezTo>
                    <a:pt x="767" y="48"/>
                    <a:pt x="652" y="0"/>
                    <a:pt x="51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8" name="Google Shape;798;g11fc49ee2e3_0_7"/>
            <p:cNvSpPr/>
            <p:nvPr/>
          </p:nvSpPr>
          <p:spPr>
            <a:xfrm>
              <a:off x="4492325" y="861800"/>
              <a:ext cx="15350" cy="26850"/>
            </a:xfrm>
            <a:custGeom>
              <a:rect b="b" l="l" r="r" t="t"/>
              <a:pathLst>
                <a:path extrusionOk="0" h="1074" w="614">
                  <a:moveTo>
                    <a:pt x="518" y="0"/>
                  </a:moveTo>
                  <a:cubicBezTo>
                    <a:pt x="441" y="0"/>
                    <a:pt x="365" y="19"/>
                    <a:pt x="307" y="48"/>
                  </a:cubicBezTo>
                  <a:cubicBezTo>
                    <a:pt x="250" y="77"/>
                    <a:pt x="202" y="125"/>
                    <a:pt x="173" y="192"/>
                  </a:cubicBezTo>
                  <a:lnTo>
                    <a:pt x="173" y="29"/>
                  </a:lnTo>
                  <a:lnTo>
                    <a:pt x="1" y="29"/>
                  </a:lnTo>
                  <a:lnTo>
                    <a:pt x="1" y="1073"/>
                  </a:lnTo>
                  <a:lnTo>
                    <a:pt x="173" y="1073"/>
                  </a:lnTo>
                  <a:lnTo>
                    <a:pt x="173" y="527"/>
                  </a:lnTo>
                  <a:cubicBezTo>
                    <a:pt x="173" y="402"/>
                    <a:pt x="192" y="316"/>
                    <a:pt x="250" y="249"/>
                  </a:cubicBezTo>
                  <a:cubicBezTo>
                    <a:pt x="298" y="192"/>
                    <a:pt x="374" y="153"/>
                    <a:pt x="470" y="153"/>
                  </a:cubicBezTo>
                  <a:cubicBezTo>
                    <a:pt x="499" y="153"/>
                    <a:pt x="528" y="163"/>
                    <a:pt x="547" y="163"/>
                  </a:cubicBezTo>
                  <a:cubicBezTo>
                    <a:pt x="566" y="173"/>
                    <a:pt x="595" y="182"/>
                    <a:pt x="614" y="192"/>
                  </a:cubicBezTo>
                  <a:lnTo>
                    <a:pt x="614" y="10"/>
                  </a:lnTo>
                  <a:lnTo>
                    <a:pt x="566" y="10"/>
                  </a:lnTo>
                  <a:cubicBezTo>
                    <a:pt x="547" y="0"/>
                    <a:pt x="537" y="0"/>
                    <a:pt x="51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99" name="Google Shape;799;g11fc49ee2e3_0_7"/>
            <p:cNvSpPr/>
            <p:nvPr/>
          </p:nvSpPr>
          <p:spPr>
            <a:xfrm>
              <a:off x="4523225" y="853875"/>
              <a:ext cx="4575" cy="34775"/>
            </a:xfrm>
            <a:custGeom>
              <a:rect b="b" l="l" r="r" t="t"/>
              <a:pathLst>
                <a:path extrusionOk="0" h="1391" w="183">
                  <a:moveTo>
                    <a:pt x="1" y="1"/>
                  </a:moveTo>
                  <a:lnTo>
                    <a:pt x="1" y="1390"/>
                  </a:lnTo>
                  <a:lnTo>
                    <a:pt x="183" y="1390"/>
                  </a:lnTo>
                  <a:lnTo>
                    <a:pt x="18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0" name="Google Shape;800;g11fc49ee2e3_0_7"/>
            <p:cNvSpPr/>
            <p:nvPr/>
          </p:nvSpPr>
          <p:spPr>
            <a:xfrm>
              <a:off x="4538075" y="853875"/>
              <a:ext cx="26625" cy="34775"/>
            </a:xfrm>
            <a:custGeom>
              <a:rect b="b" l="l" r="r" t="t"/>
              <a:pathLst>
                <a:path extrusionOk="0" h="1391" w="1065">
                  <a:moveTo>
                    <a:pt x="1" y="1"/>
                  </a:moveTo>
                  <a:lnTo>
                    <a:pt x="1" y="1390"/>
                  </a:lnTo>
                  <a:lnTo>
                    <a:pt x="192" y="1390"/>
                  </a:lnTo>
                  <a:lnTo>
                    <a:pt x="192" y="221"/>
                  </a:lnTo>
                  <a:lnTo>
                    <a:pt x="805" y="1390"/>
                  </a:lnTo>
                  <a:lnTo>
                    <a:pt x="1064" y="1390"/>
                  </a:lnTo>
                  <a:lnTo>
                    <a:pt x="1064" y="1"/>
                  </a:lnTo>
                  <a:lnTo>
                    <a:pt x="882" y="1"/>
                  </a:lnTo>
                  <a:lnTo>
                    <a:pt x="882" y="1170"/>
                  </a:lnTo>
                  <a:lnTo>
                    <a:pt x="25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1" name="Google Shape;801;g11fc49ee2e3_0_7"/>
            <p:cNvSpPr/>
            <p:nvPr/>
          </p:nvSpPr>
          <p:spPr>
            <a:xfrm>
              <a:off x="4574000" y="853875"/>
              <a:ext cx="29500" cy="34775"/>
            </a:xfrm>
            <a:custGeom>
              <a:rect b="b" l="l" r="r" t="t"/>
              <a:pathLst>
                <a:path extrusionOk="0" h="1391" w="1180">
                  <a:moveTo>
                    <a:pt x="1" y="1"/>
                  </a:moveTo>
                  <a:lnTo>
                    <a:pt x="1" y="154"/>
                  </a:lnTo>
                  <a:lnTo>
                    <a:pt x="499" y="154"/>
                  </a:lnTo>
                  <a:lnTo>
                    <a:pt x="499" y="1390"/>
                  </a:lnTo>
                  <a:lnTo>
                    <a:pt x="690" y="1390"/>
                  </a:lnTo>
                  <a:lnTo>
                    <a:pt x="690" y="154"/>
                  </a:lnTo>
                  <a:lnTo>
                    <a:pt x="1179" y="154"/>
                  </a:lnTo>
                  <a:lnTo>
                    <a:pt x="117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2" name="Google Shape;802;g11fc49ee2e3_0_7"/>
            <p:cNvSpPr/>
            <p:nvPr/>
          </p:nvSpPr>
          <p:spPr>
            <a:xfrm>
              <a:off x="4136175" y="833300"/>
              <a:ext cx="65900" cy="65875"/>
            </a:xfrm>
            <a:custGeom>
              <a:rect b="b" l="l" r="r" t="t"/>
              <a:pathLst>
                <a:path extrusionOk="0" h="2635" w="2636">
                  <a:moveTo>
                    <a:pt x="1313" y="0"/>
                  </a:moveTo>
                  <a:lnTo>
                    <a:pt x="1" y="1322"/>
                  </a:lnTo>
                  <a:lnTo>
                    <a:pt x="1313" y="2635"/>
                  </a:lnTo>
                  <a:lnTo>
                    <a:pt x="2635" y="1322"/>
                  </a:lnTo>
                  <a:lnTo>
                    <a:pt x="1313" y="0"/>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3" name="Google Shape;803;g11fc49ee2e3_0_7"/>
            <p:cNvSpPr/>
            <p:nvPr/>
          </p:nvSpPr>
          <p:spPr>
            <a:xfrm>
              <a:off x="4074625" y="446725"/>
              <a:ext cx="607425" cy="632075"/>
            </a:xfrm>
            <a:custGeom>
              <a:rect b="b" l="l" r="r" t="t"/>
              <a:pathLst>
                <a:path extrusionOk="0" h="25283" w="24297">
                  <a:moveTo>
                    <a:pt x="22275" y="508"/>
                  </a:moveTo>
                  <a:cubicBezTo>
                    <a:pt x="23147" y="508"/>
                    <a:pt x="23846" y="1303"/>
                    <a:pt x="23846" y="2271"/>
                  </a:cubicBezTo>
                  <a:lnTo>
                    <a:pt x="23846" y="23022"/>
                  </a:lnTo>
                  <a:cubicBezTo>
                    <a:pt x="23846" y="23990"/>
                    <a:pt x="23147" y="24785"/>
                    <a:pt x="22275" y="24785"/>
                  </a:cubicBezTo>
                  <a:lnTo>
                    <a:pt x="2032" y="24785"/>
                  </a:lnTo>
                  <a:cubicBezTo>
                    <a:pt x="1160" y="24785"/>
                    <a:pt x="451" y="23990"/>
                    <a:pt x="451" y="23022"/>
                  </a:cubicBezTo>
                  <a:lnTo>
                    <a:pt x="451" y="2271"/>
                  </a:lnTo>
                  <a:cubicBezTo>
                    <a:pt x="451" y="1303"/>
                    <a:pt x="1160" y="508"/>
                    <a:pt x="2032" y="508"/>
                  </a:cubicBezTo>
                  <a:close/>
                  <a:moveTo>
                    <a:pt x="2032" y="0"/>
                  </a:moveTo>
                  <a:cubicBezTo>
                    <a:pt x="911" y="0"/>
                    <a:pt x="1" y="1026"/>
                    <a:pt x="1" y="2271"/>
                  </a:cubicBezTo>
                  <a:lnTo>
                    <a:pt x="1" y="23022"/>
                  </a:lnTo>
                  <a:cubicBezTo>
                    <a:pt x="1" y="24267"/>
                    <a:pt x="911" y="25283"/>
                    <a:pt x="2032" y="25283"/>
                  </a:cubicBezTo>
                  <a:lnTo>
                    <a:pt x="22275" y="25283"/>
                  </a:lnTo>
                  <a:cubicBezTo>
                    <a:pt x="23396" y="25283"/>
                    <a:pt x="24296" y="24267"/>
                    <a:pt x="24296" y="23022"/>
                  </a:cubicBezTo>
                  <a:lnTo>
                    <a:pt x="24296" y="2271"/>
                  </a:lnTo>
                  <a:cubicBezTo>
                    <a:pt x="24296" y="1026"/>
                    <a:pt x="23396" y="0"/>
                    <a:pt x="22275"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4" name="Google Shape;804;g11fc49ee2e3_0_7"/>
            <p:cNvSpPr/>
            <p:nvPr/>
          </p:nvSpPr>
          <p:spPr>
            <a:xfrm>
              <a:off x="4569450" y="978900"/>
              <a:ext cx="35225" cy="49375"/>
            </a:xfrm>
            <a:custGeom>
              <a:rect b="b" l="l" r="r" t="t"/>
              <a:pathLst>
                <a:path extrusionOk="0" h="1975" w="1409">
                  <a:moveTo>
                    <a:pt x="1" y="1"/>
                  </a:moveTo>
                  <a:lnTo>
                    <a:pt x="1" y="1974"/>
                  </a:lnTo>
                  <a:lnTo>
                    <a:pt x="1409" y="988"/>
                  </a:lnTo>
                  <a:lnTo>
                    <a:pt x="1" y="1"/>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5" name="Google Shape;805;g11fc49ee2e3_0_7"/>
            <p:cNvSpPr/>
            <p:nvPr/>
          </p:nvSpPr>
          <p:spPr>
            <a:xfrm>
              <a:off x="4580000" y="476425"/>
              <a:ext cx="49600" cy="35225"/>
            </a:xfrm>
            <a:custGeom>
              <a:rect b="b" l="l" r="r" t="t"/>
              <a:pathLst>
                <a:path extrusionOk="0" h="1409" w="1984">
                  <a:moveTo>
                    <a:pt x="0" y="0"/>
                  </a:moveTo>
                  <a:lnTo>
                    <a:pt x="987" y="1409"/>
                  </a:lnTo>
                  <a:lnTo>
                    <a:pt x="1983"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6" name="Google Shape;806;g11fc49ee2e3_0_7"/>
            <p:cNvSpPr/>
            <p:nvPr/>
          </p:nvSpPr>
          <p:spPr>
            <a:xfrm>
              <a:off x="5059725" y="961900"/>
              <a:ext cx="596150" cy="555675"/>
            </a:xfrm>
            <a:custGeom>
              <a:rect b="b" l="l" r="r" t="t"/>
              <a:pathLst>
                <a:path extrusionOk="0" h="22227" w="23846">
                  <a:moveTo>
                    <a:pt x="1917" y="1"/>
                  </a:moveTo>
                  <a:cubicBezTo>
                    <a:pt x="863" y="1"/>
                    <a:pt x="1" y="863"/>
                    <a:pt x="1" y="1917"/>
                  </a:cubicBezTo>
                  <a:lnTo>
                    <a:pt x="1" y="20311"/>
                  </a:lnTo>
                  <a:cubicBezTo>
                    <a:pt x="1" y="21365"/>
                    <a:pt x="863" y="22227"/>
                    <a:pt x="1917" y="22227"/>
                  </a:cubicBezTo>
                  <a:lnTo>
                    <a:pt x="21930" y="22227"/>
                  </a:lnTo>
                  <a:cubicBezTo>
                    <a:pt x="22984" y="22227"/>
                    <a:pt x="23846" y="21365"/>
                    <a:pt x="23846" y="20311"/>
                  </a:cubicBezTo>
                  <a:lnTo>
                    <a:pt x="23846" y="1917"/>
                  </a:lnTo>
                  <a:cubicBezTo>
                    <a:pt x="23846" y="863"/>
                    <a:pt x="22984" y="1"/>
                    <a:pt x="21930" y="1"/>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7" name="Google Shape;807;g11fc49ee2e3_0_7"/>
            <p:cNvSpPr/>
            <p:nvPr/>
          </p:nvSpPr>
          <p:spPr>
            <a:xfrm>
              <a:off x="5059725" y="961900"/>
              <a:ext cx="596150" cy="92000"/>
            </a:xfrm>
            <a:custGeom>
              <a:rect b="b" l="l" r="r" t="t"/>
              <a:pathLst>
                <a:path extrusionOk="0" h="3680" w="23846">
                  <a:moveTo>
                    <a:pt x="1802" y="1"/>
                  </a:moveTo>
                  <a:cubicBezTo>
                    <a:pt x="815" y="1"/>
                    <a:pt x="1" y="805"/>
                    <a:pt x="1" y="1802"/>
                  </a:cubicBezTo>
                  <a:lnTo>
                    <a:pt x="1" y="3680"/>
                  </a:lnTo>
                  <a:lnTo>
                    <a:pt x="23846" y="3680"/>
                  </a:lnTo>
                  <a:lnTo>
                    <a:pt x="23846" y="1802"/>
                  </a:lnTo>
                  <a:cubicBezTo>
                    <a:pt x="23846" y="805"/>
                    <a:pt x="23041" y="1"/>
                    <a:pt x="22054" y="1"/>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8" name="Google Shape;808;g11fc49ee2e3_0_7"/>
            <p:cNvSpPr/>
            <p:nvPr/>
          </p:nvSpPr>
          <p:spPr>
            <a:xfrm>
              <a:off x="5059725" y="1413850"/>
              <a:ext cx="596150" cy="69725"/>
            </a:xfrm>
            <a:custGeom>
              <a:rect b="b" l="l" r="r" t="t"/>
              <a:pathLst>
                <a:path extrusionOk="0" h="2789" w="23846">
                  <a:moveTo>
                    <a:pt x="1" y="1"/>
                  </a:moveTo>
                  <a:lnTo>
                    <a:pt x="1" y="2789"/>
                  </a:lnTo>
                  <a:lnTo>
                    <a:pt x="23846" y="2789"/>
                  </a:lnTo>
                  <a:lnTo>
                    <a:pt x="23846" y="1"/>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9" name="Google Shape;809;g11fc49ee2e3_0_7"/>
            <p:cNvSpPr/>
            <p:nvPr/>
          </p:nvSpPr>
          <p:spPr>
            <a:xfrm>
              <a:off x="5122225" y="978675"/>
              <a:ext cx="53675" cy="60850"/>
            </a:xfrm>
            <a:custGeom>
              <a:rect b="b" l="l" r="r" t="t"/>
              <a:pathLst>
                <a:path extrusionOk="0" h="2434" w="2147">
                  <a:moveTo>
                    <a:pt x="1" y="0"/>
                  </a:moveTo>
                  <a:lnTo>
                    <a:pt x="1" y="2434"/>
                  </a:lnTo>
                  <a:lnTo>
                    <a:pt x="2147" y="2434"/>
                  </a:lnTo>
                  <a:lnTo>
                    <a:pt x="2147" y="0"/>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0" name="Google Shape;810;g11fc49ee2e3_0_7"/>
            <p:cNvSpPr/>
            <p:nvPr/>
          </p:nvSpPr>
          <p:spPr>
            <a:xfrm>
              <a:off x="5117200" y="974850"/>
              <a:ext cx="53675" cy="57975"/>
            </a:xfrm>
            <a:custGeom>
              <a:rect b="b" l="l" r="r" t="t"/>
              <a:pathLst>
                <a:path extrusionOk="0" h="2319" w="2147">
                  <a:moveTo>
                    <a:pt x="1" y="0"/>
                  </a:moveTo>
                  <a:lnTo>
                    <a:pt x="1" y="2318"/>
                  </a:lnTo>
                  <a:lnTo>
                    <a:pt x="2147" y="2318"/>
                  </a:lnTo>
                  <a:lnTo>
                    <a:pt x="2147"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1" name="Google Shape;811;g11fc49ee2e3_0_7"/>
            <p:cNvSpPr/>
            <p:nvPr/>
          </p:nvSpPr>
          <p:spPr>
            <a:xfrm>
              <a:off x="5117200" y="974850"/>
              <a:ext cx="53675" cy="12700"/>
            </a:xfrm>
            <a:custGeom>
              <a:rect b="b" l="l" r="r" t="t"/>
              <a:pathLst>
                <a:path extrusionOk="0" h="508" w="2147">
                  <a:moveTo>
                    <a:pt x="1" y="0"/>
                  </a:moveTo>
                  <a:lnTo>
                    <a:pt x="1" y="508"/>
                  </a:lnTo>
                  <a:lnTo>
                    <a:pt x="2147" y="508"/>
                  </a:lnTo>
                  <a:lnTo>
                    <a:pt x="2147" y="0"/>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2" name="Google Shape;812;g11fc49ee2e3_0_7"/>
            <p:cNvSpPr/>
            <p:nvPr/>
          </p:nvSpPr>
          <p:spPr>
            <a:xfrm>
              <a:off x="5122225" y="996875"/>
              <a:ext cx="8425" cy="29250"/>
            </a:xfrm>
            <a:custGeom>
              <a:rect b="b" l="l" r="r" t="t"/>
              <a:pathLst>
                <a:path extrusionOk="0" h="1170" w="337">
                  <a:moveTo>
                    <a:pt x="1" y="0"/>
                  </a:moveTo>
                  <a:lnTo>
                    <a:pt x="1" y="1169"/>
                  </a:lnTo>
                  <a:lnTo>
                    <a:pt x="336" y="1169"/>
                  </a:lnTo>
                  <a:lnTo>
                    <a:pt x="336" y="0"/>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3" name="Google Shape;813;g11fc49ee2e3_0_7"/>
            <p:cNvSpPr/>
            <p:nvPr/>
          </p:nvSpPr>
          <p:spPr>
            <a:xfrm>
              <a:off x="5138775" y="996875"/>
              <a:ext cx="8400" cy="29250"/>
            </a:xfrm>
            <a:custGeom>
              <a:rect b="b" l="l" r="r" t="t"/>
              <a:pathLst>
                <a:path extrusionOk="0" h="1170" w="336">
                  <a:moveTo>
                    <a:pt x="0" y="0"/>
                  </a:moveTo>
                  <a:lnTo>
                    <a:pt x="0" y="1169"/>
                  </a:lnTo>
                  <a:lnTo>
                    <a:pt x="335" y="1169"/>
                  </a:lnTo>
                  <a:lnTo>
                    <a:pt x="335" y="0"/>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4" name="Google Shape;814;g11fc49ee2e3_0_7"/>
            <p:cNvSpPr/>
            <p:nvPr/>
          </p:nvSpPr>
          <p:spPr>
            <a:xfrm>
              <a:off x="5154575" y="996875"/>
              <a:ext cx="8400" cy="29250"/>
            </a:xfrm>
            <a:custGeom>
              <a:rect b="b" l="l" r="r" t="t"/>
              <a:pathLst>
                <a:path extrusionOk="0" h="1170" w="336">
                  <a:moveTo>
                    <a:pt x="0" y="0"/>
                  </a:moveTo>
                  <a:lnTo>
                    <a:pt x="0" y="1169"/>
                  </a:lnTo>
                  <a:lnTo>
                    <a:pt x="336" y="1169"/>
                  </a:lnTo>
                  <a:lnTo>
                    <a:pt x="336" y="0"/>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5" name="Google Shape;815;g11fc49ee2e3_0_7"/>
            <p:cNvSpPr/>
            <p:nvPr/>
          </p:nvSpPr>
          <p:spPr>
            <a:xfrm>
              <a:off x="5188100" y="999975"/>
              <a:ext cx="18475" cy="26150"/>
            </a:xfrm>
            <a:custGeom>
              <a:rect b="b" l="l" r="r" t="t"/>
              <a:pathLst>
                <a:path extrusionOk="0" h="1046" w="739">
                  <a:moveTo>
                    <a:pt x="1" y="1"/>
                  </a:moveTo>
                  <a:lnTo>
                    <a:pt x="1" y="1045"/>
                  </a:lnTo>
                  <a:lnTo>
                    <a:pt x="738" y="1045"/>
                  </a:lnTo>
                  <a:lnTo>
                    <a:pt x="738" y="844"/>
                  </a:lnTo>
                  <a:lnTo>
                    <a:pt x="269" y="844"/>
                  </a:lnTo>
                  <a:lnTo>
                    <a:pt x="269" y="605"/>
                  </a:lnTo>
                  <a:lnTo>
                    <a:pt x="700" y="605"/>
                  </a:lnTo>
                  <a:lnTo>
                    <a:pt x="700" y="403"/>
                  </a:lnTo>
                  <a:lnTo>
                    <a:pt x="269" y="403"/>
                  </a:lnTo>
                  <a:lnTo>
                    <a:pt x="269" y="202"/>
                  </a:lnTo>
                  <a:lnTo>
                    <a:pt x="729" y="202"/>
                  </a:lnTo>
                  <a:lnTo>
                    <a:pt x="72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6" name="Google Shape;816;g11fc49ee2e3_0_7"/>
            <p:cNvSpPr/>
            <p:nvPr/>
          </p:nvSpPr>
          <p:spPr>
            <a:xfrm>
              <a:off x="5209175" y="1005975"/>
              <a:ext cx="19675" cy="20150"/>
            </a:xfrm>
            <a:custGeom>
              <a:rect b="b" l="l" r="r" t="t"/>
              <a:pathLst>
                <a:path extrusionOk="0" h="806" w="787">
                  <a:moveTo>
                    <a:pt x="508" y="0"/>
                  </a:moveTo>
                  <a:cubicBezTo>
                    <a:pt x="460" y="0"/>
                    <a:pt x="413" y="10"/>
                    <a:pt x="365" y="39"/>
                  </a:cubicBezTo>
                  <a:cubicBezTo>
                    <a:pt x="326" y="58"/>
                    <a:pt x="288" y="87"/>
                    <a:pt x="250" y="135"/>
                  </a:cubicBezTo>
                  <a:lnTo>
                    <a:pt x="250" y="20"/>
                  </a:lnTo>
                  <a:lnTo>
                    <a:pt x="1" y="20"/>
                  </a:lnTo>
                  <a:lnTo>
                    <a:pt x="1" y="805"/>
                  </a:lnTo>
                  <a:lnTo>
                    <a:pt x="250" y="805"/>
                  </a:lnTo>
                  <a:lnTo>
                    <a:pt x="250" y="422"/>
                  </a:lnTo>
                  <a:cubicBezTo>
                    <a:pt x="250" y="345"/>
                    <a:pt x="259" y="288"/>
                    <a:pt x="288" y="250"/>
                  </a:cubicBezTo>
                  <a:cubicBezTo>
                    <a:pt x="326" y="211"/>
                    <a:pt x="365" y="192"/>
                    <a:pt x="413" y="192"/>
                  </a:cubicBezTo>
                  <a:cubicBezTo>
                    <a:pt x="441" y="192"/>
                    <a:pt x="460" y="192"/>
                    <a:pt x="470" y="202"/>
                  </a:cubicBezTo>
                  <a:cubicBezTo>
                    <a:pt x="489" y="211"/>
                    <a:pt x="499" y="230"/>
                    <a:pt x="508" y="240"/>
                  </a:cubicBezTo>
                  <a:cubicBezTo>
                    <a:pt x="518" y="259"/>
                    <a:pt x="528" y="278"/>
                    <a:pt x="528" y="297"/>
                  </a:cubicBezTo>
                  <a:cubicBezTo>
                    <a:pt x="528" y="326"/>
                    <a:pt x="537" y="374"/>
                    <a:pt x="537" y="441"/>
                  </a:cubicBezTo>
                  <a:lnTo>
                    <a:pt x="537" y="729"/>
                  </a:lnTo>
                  <a:lnTo>
                    <a:pt x="537" y="805"/>
                  </a:lnTo>
                  <a:lnTo>
                    <a:pt x="786" y="805"/>
                  </a:lnTo>
                  <a:lnTo>
                    <a:pt x="786" y="326"/>
                  </a:lnTo>
                  <a:cubicBezTo>
                    <a:pt x="786" y="221"/>
                    <a:pt x="757" y="144"/>
                    <a:pt x="710" y="87"/>
                  </a:cubicBezTo>
                  <a:cubicBezTo>
                    <a:pt x="671" y="29"/>
                    <a:pt x="595" y="0"/>
                    <a:pt x="50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7" name="Google Shape;817;g11fc49ee2e3_0_7"/>
            <p:cNvSpPr/>
            <p:nvPr/>
          </p:nvSpPr>
          <p:spPr>
            <a:xfrm>
              <a:off x="5230025" y="1000950"/>
              <a:ext cx="15825" cy="25175"/>
            </a:xfrm>
            <a:custGeom>
              <a:rect b="b" l="l" r="r" t="t"/>
              <a:pathLst>
                <a:path extrusionOk="0" h="1007" w="633">
                  <a:moveTo>
                    <a:pt x="125" y="0"/>
                  </a:moveTo>
                  <a:lnTo>
                    <a:pt x="125" y="221"/>
                  </a:lnTo>
                  <a:lnTo>
                    <a:pt x="0" y="221"/>
                  </a:lnTo>
                  <a:lnTo>
                    <a:pt x="0" y="403"/>
                  </a:lnTo>
                  <a:lnTo>
                    <a:pt x="125" y="403"/>
                  </a:lnTo>
                  <a:lnTo>
                    <a:pt x="125" y="738"/>
                  </a:lnTo>
                  <a:cubicBezTo>
                    <a:pt x="125" y="834"/>
                    <a:pt x="144" y="901"/>
                    <a:pt x="182" y="949"/>
                  </a:cubicBezTo>
                  <a:cubicBezTo>
                    <a:pt x="220" y="987"/>
                    <a:pt x="297" y="1006"/>
                    <a:pt x="393" y="1006"/>
                  </a:cubicBezTo>
                  <a:lnTo>
                    <a:pt x="604" y="1006"/>
                  </a:lnTo>
                  <a:lnTo>
                    <a:pt x="604" y="824"/>
                  </a:lnTo>
                  <a:lnTo>
                    <a:pt x="479" y="824"/>
                  </a:lnTo>
                  <a:cubicBezTo>
                    <a:pt x="431" y="824"/>
                    <a:pt x="403" y="824"/>
                    <a:pt x="393" y="805"/>
                  </a:cubicBezTo>
                  <a:cubicBezTo>
                    <a:pt x="374" y="795"/>
                    <a:pt x="374" y="767"/>
                    <a:pt x="374" y="738"/>
                  </a:cubicBezTo>
                  <a:lnTo>
                    <a:pt x="374" y="403"/>
                  </a:lnTo>
                  <a:lnTo>
                    <a:pt x="632" y="403"/>
                  </a:lnTo>
                  <a:lnTo>
                    <a:pt x="632" y="221"/>
                  </a:lnTo>
                  <a:lnTo>
                    <a:pt x="374" y="221"/>
                  </a:lnTo>
                  <a:lnTo>
                    <a:pt x="37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8" name="Google Shape;818;g11fc49ee2e3_0_7"/>
            <p:cNvSpPr/>
            <p:nvPr/>
          </p:nvSpPr>
          <p:spPr>
            <a:xfrm>
              <a:off x="5247975" y="1005975"/>
              <a:ext cx="14650" cy="20150"/>
            </a:xfrm>
            <a:custGeom>
              <a:rect b="b" l="l" r="r" t="t"/>
              <a:pathLst>
                <a:path extrusionOk="0" h="806" w="586">
                  <a:moveTo>
                    <a:pt x="508" y="0"/>
                  </a:moveTo>
                  <a:cubicBezTo>
                    <a:pt x="451" y="0"/>
                    <a:pt x="403" y="10"/>
                    <a:pt x="365" y="39"/>
                  </a:cubicBezTo>
                  <a:cubicBezTo>
                    <a:pt x="317" y="58"/>
                    <a:pt x="288" y="96"/>
                    <a:pt x="250" y="154"/>
                  </a:cubicBezTo>
                  <a:lnTo>
                    <a:pt x="250" y="20"/>
                  </a:lnTo>
                  <a:lnTo>
                    <a:pt x="1" y="20"/>
                  </a:lnTo>
                  <a:lnTo>
                    <a:pt x="1" y="805"/>
                  </a:lnTo>
                  <a:lnTo>
                    <a:pt x="250" y="805"/>
                  </a:lnTo>
                  <a:lnTo>
                    <a:pt x="250" y="441"/>
                  </a:lnTo>
                  <a:cubicBezTo>
                    <a:pt x="250" y="365"/>
                    <a:pt x="269" y="307"/>
                    <a:pt x="307" y="269"/>
                  </a:cubicBezTo>
                  <a:cubicBezTo>
                    <a:pt x="336" y="221"/>
                    <a:pt x="384" y="202"/>
                    <a:pt x="451" y="202"/>
                  </a:cubicBezTo>
                  <a:cubicBezTo>
                    <a:pt x="470" y="202"/>
                    <a:pt x="499" y="211"/>
                    <a:pt x="518" y="211"/>
                  </a:cubicBezTo>
                  <a:cubicBezTo>
                    <a:pt x="537" y="221"/>
                    <a:pt x="566" y="221"/>
                    <a:pt x="585" y="230"/>
                  </a:cubicBezTo>
                  <a:lnTo>
                    <a:pt x="585" y="10"/>
                  </a:lnTo>
                  <a:cubicBezTo>
                    <a:pt x="566" y="10"/>
                    <a:pt x="547" y="0"/>
                    <a:pt x="53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9" name="Google Shape;819;g11fc49ee2e3_0_7"/>
            <p:cNvSpPr/>
            <p:nvPr/>
          </p:nvSpPr>
          <p:spPr>
            <a:xfrm>
              <a:off x="5261625" y="1005975"/>
              <a:ext cx="21100" cy="27800"/>
            </a:xfrm>
            <a:custGeom>
              <a:rect b="b" l="l" r="r" t="t"/>
              <a:pathLst>
                <a:path extrusionOk="0" h="1112" w="844">
                  <a:moveTo>
                    <a:pt x="422" y="182"/>
                  </a:moveTo>
                  <a:cubicBezTo>
                    <a:pt x="470" y="182"/>
                    <a:pt x="518" y="202"/>
                    <a:pt x="547" y="240"/>
                  </a:cubicBezTo>
                  <a:cubicBezTo>
                    <a:pt x="576" y="278"/>
                    <a:pt x="585" y="336"/>
                    <a:pt x="585" y="403"/>
                  </a:cubicBezTo>
                  <a:cubicBezTo>
                    <a:pt x="585" y="470"/>
                    <a:pt x="576" y="527"/>
                    <a:pt x="547" y="566"/>
                  </a:cubicBezTo>
                  <a:cubicBezTo>
                    <a:pt x="518" y="604"/>
                    <a:pt x="470" y="623"/>
                    <a:pt x="422" y="623"/>
                  </a:cubicBezTo>
                  <a:cubicBezTo>
                    <a:pt x="365" y="623"/>
                    <a:pt x="326" y="604"/>
                    <a:pt x="298" y="566"/>
                  </a:cubicBezTo>
                  <a:cubicBezTo>
                    <a:pt x="269" y="527"/>
                    <a:pt x="259" y="479"/>
                    <a:pt x="259" y="403"/>
                  </a:cubicBezTo>
                  <a:cubicBezTo>
                    <a:pt x="259" y="336"/>
                    <a:pt x="269" y="278"/>
                    <a:pt x="298" y="240"/>
                  </a:cubicBezTo>
                  <a:cubicBezTo>
                    <a:pt x="326" y="202"/>
                    <a:pt x="374" y="182"/>
                    <a:pt x="422" y="182"/>
                  </a:cubicBezTo>
                  <a:close/>
                  <a:moveTo>
                    <a:pt x="326" y="0"/>
                  </a:moveTo>
                  <a:cubicBezTo>
                    <a:pt x="231" y="0"/>
                    <a:pt x="154" y="39"/>
                    <a:pt x="97" y="115"/>
                  </a:cubicBezTo>
                  <a:cubicBezTo>
                    <a:pt x="29" y="192"/>
                    <a:pt x="1" y="288"/>
                    <a:pt x="1" y="403"/>
                  </a:cubicBezTo>
                  <a:cubicBezTo>
                    <a:pt x="1" y="518"/>
                    <a:pt x="29" y="614"/>
                    <a:pt x="97" y="690"/>
                  </a:cubicBezTo>
                  <a:cubicBezTo>
                    <a:pt x="154" y="767"/>
                    <a:pt x="231" y="805"/>
                    <a:pt x="326" y="805"/>
                  </a:cubicBezTo>
                  <a:cubicBezTo>
                    <a:pt x="384" y="805"/>
                    <a:pt x="432" y="796"/>
                    <a:pt x="470" y="776"/>
                  </a:cubicBezTo>
                  <a:cubicBezTo>
                    <a:pt x="518" y="748"/>
                    <a:pt x="556" y="719"/>
                    <a:pt x="585" y="671"/>
                  </a:cubicBezTo>
                  <a:lnTo>
                    <a:pt x="585" y="729"/>
                  </a:lnTo>
                  <a:cubicBezTo>
                    <a:pt x="585" y="805"/>
                    <a:pt x="566" y="863"/>
                    <a:pt x="528" y="891"/>
                  </a:cubicBezTo>
                  <a:cubicBezTo>
                    <a:pt x="489" y="930"/>
                    <a:pt x="432" y="949"/>
                    <a:pt x="346" y="949"/>
                  </a:cubicBezTo>
                  <a:cubicBezTo>
                    <a:pt x="307" y="949"/>
                    <a:pt x="269" y="939"/>
                    <a:pt x="221" y="930"/>
                  </a:cubicBezTo>
                  <a:cubicBezTo>
                    <a:pt x="183" y="920"/>
                    <a:pt x="135" y="901"/>
                    <a:pt x="97" y="872"/>
                  </a:cubicBezTo>
                  <a:lnTo>
                    <a:pt x="97" y="1073"/>
                  </a:lnTo>
                  <a:cubicBezTo>
                    <a:pt x="144" y="1083"/>
                    <a:pt x="183" y="1093"/>
                    <a:pt x="231" y="1102"/>
                  </a:cubicBezTo>
                  <a:cubicBezTo>
                    <a:pt x="279" y="1112"/>
                    <a:pt x="326" y="1112"/>
                    <a:pt x="374" y="1112"/>
                  </a:cubicBezTo>
                  <a:cubicBezTo>
                    <a:pt x="528" y="1112"/>
                    <a:pt x="643" y="1083"/>
                    <a:pt x="719" y="1016"/>
                  </a:cubicBezTo>
                  <a:cubicBezTo>
                    <a:pt x="796" y="949"/>
                    <a:pt x="844" y="853"/>
                    <a:pt x="844" y="729"/>
                  </a:cubicBezTo>
                  <a:lnTo>
                    <a:pt x="844" y="20"/>
                  </a:lnTo>
                  <a:lnTo>
                    <a:pt x="585" y="20"/>
                  </a:lnTo>
                  <a:lnTo>
                    <a:pt x="585" y="135"/>
                  </a:lnTo>
                  <a:cubicBezTo>
                    <a:pt x="556" y="87"/>
                    <a:pt x="518" y="58"/>
                    <a:pt x="470" y="39"/>
                  </a:cubicBezTo>
                  <a:cubicBezTo>
                    <a:pt x="432" y="10"/>
                    <a:pt x="384" y="0"/>
                    <a:pt x="32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0" name="Google Shape;820;g11fc49ee2e3_0_7"/>
            <p:cNvSpPr/>
            <p:nvPr/>
          </p:nvSpPr>
          <p:spPr>
            <a:xfrm>
              <a:off x="5286050" y="1005975"/>
              <a:ext cx="19925" cy="20625"/>
            </a:xfrm>
            <a:custGeom>
              <a:rect b="b" l="l" r="r" t="t"/>
              <a:pathLst>
                <a:path extrusionOk="0" h="825" w="797">
                  <a:moveTo>
                    <a:pt x="547" y="451"/>
                  </a:moveTo>
                  <a:lnTo>
                    <a:pt x="547" y="479"/>
                  </a:lnTo>
                  <a:cubicBezTo>
                    <a:pt x="547" y="527"/>
                    <a:pt x="528" y="575"/>
                    <a:pt x="490" y="604"/>
                  </a:cubicBezTo>
                  <a:cubicBezTo>
                    <a:pt x="461" y="642"/>
                    <a:pt x="422" y="661"/>
                    <a:pt x="375" y="661"/>
                  </a:cubicBezTo>
                  <a:cubicBezTo>
                    <a:pt x="336" y="661"/>
                    <a:pt x="307" y="652"/>
                    <a:pt x="288" y="633"/>
                  </a:cubicBezTo>
                  <a:cubicBezTo>
                    <a:pt x="269" y="614"/>
                    <a:pt x="250" y="585"/>
                    <a:pt x="250" y="556"/>
                  </a:cubicBezTo>
                  <a:cubicBezTo>
                    <a:pt x="250" y="527"/>
                    <a:pt x="269" y="499"/>
                    <a:pt x="298" y="479"/>
                  </a:cubicBezTo>
                  <a:cubicBezTo>
                    <a:pt x="317" y="460"/>
                    <a:pt x="355" y="451"/>
                    <a:pt x="413" y="451"/>
                  </a:cubicBezTo>
                  <a:close/>
                  <a:moveTo>
                    <a:pt x="394" y="0"/>
                  </a:moveTo>
                  <a:cubicBezTo>
                    <a:pt x="336" y="0"/>
                    <a:pt x="288" y="10"/>
                    <a:pt x="231" y="10"/>
                  </a:cubicBezTo>
                  <a:cubicBezTo>
                    <a:pt x="173" y="20"/>
                    <a:pt x="125" y="29"/>
                    <a:pt x="68" y="39"/>
                  </a:cubicBezTo>
                  <a:lnTo>
                    <a:pt x="68" y="230"/>
                  </a:lnTo>
                  <a:cubicBezTo>
                    <a:pt x="106" y="211"/>
                    <a:pt x="154" y="192"/>
                    <a:pt x="202" y="182"/>
                  </a:cubicBezTo>
                  <a:cubicBezTo>
                    <a:pt x="250" y="173"/>
                    <a:pt x="298" y="173"/>
                    <a:pt x="346" y="173"/>
                  </a:cubicBezTo>
                  <a:cubicBezTo>
                    <a:pt x="413" y="173"/>
                    <a:pt x="461" y="182"/>
                    <a:pt x="499" y="202"/>
                  </a:cubicBezTo>
                  <a:cubicBezTo>
                    <a:pt x="528" y="211"/>
                    <a:pt x="547" y="240"/>
                    <a:pt x="547" y="288"/>
                  </a:cubicBezTo>
                  <a:lnTo>
                    <a:pt x="547" y="307"/>
                  </a:lnTo>
                  <a:lnTo>
                    <a:pt x="394" y="307"/>
                  </a:lnTo>
                  <a:cubicBezTo>
                    <a:pt x="260" y="307"/>
                    <a:pt x="164" y="326"/>
                    <a:pt x="97" y="365"/>
                  </a:cubicBezTo>
                  <a:cubicBezTo>
                    <a:pt x="30" y="412"/>
                    <a:pt x="1" y="479"/>
                    <a:pt x="1" y="566"/>
                  </a:cubicBezTo>
                  <a:cubicBezTo>
                    <a:pt x="1" y="642"/>
                    <a:pt x="30" y="709"/>
                    <a:pt x="78" y="757"/>
                  </a:cubicBezTo>
                  <a:cubicBezTo>
                    <a:pt x="125" y="805"/>
                    <a:pt x="193" y="824"/>
                    <a:pt x="279" y="824"/>
                  </a:cubicBezTo>
                  <a:cubicBezTo>
                    <a:pt x="336" y="824"/>
                    <a:pt x="384" y="815"/>
                    <a:pt x="432" y="796"/>
                  </a:cubicBezTo>
                  <a:cubicBezTo>
                    <a:pt x="470" y="767"/>
                    <a:pt x="509" y="738"/>
                    <a:pt x="547" y="690"/>
                  </a:cubicBezTo>
                  <a:lnTo>
                    <a:pt x="547" y="805"/>
                  </a:lnTo>
                  <a:lnTo>
                    <a:pt x="796" y="805"/>
                  </a:lnTo>
                  <a:lnTo>
                    <a:pt x="796" y="355"/>
                  </a:lnTo>
                  <a:cubicBezTo>
                    <a:pt x="796" y="230"/>
                    <a:pt x="767" y="144"/>
                    <a:pt x="700" y="87"/>
                  </a:cubicBezTo>
                  <a:cubicBezTo>
                    <a:pt x="633" y="29"/>
                    <a:pt x="537" y="0"/>
                    <a:pt x="39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1" name="Google Shape;821;g11fc49ee2e3_0_7"/>
            <p:cNvSpPr/>
            <p:nvPr/>
          </p:nvSpPr>
          <p:spPr>
            <a:xfrm>
              <a:off x="5307625" y="1005975"/>
              <a:ext cx="17975" cy="20625"/>
            </a:xfrm>
            <a:custGeom>
              <a:rect b="b" l="l" r="r" t="t"/>
              <a:pathLst>
                <a:path extrusionOk="0" h="825" w="719">
                  <a:moveTo>
                    <a:pt x="355" y="0"/>
                  </a:moveTo>
                  <a:cubicBezTo>
                    <a:pt x="230" y="0"/>
                    <a:pt x="144" y="20"/>
                    <a:pt x="86" y="58"/>
                  </a:cubicBezTo>
                  <a:cubicBezTo>
                    <a:pt x="29" y="106"/>
                    <a:pt x="0" y="163"/>
                    <a:pt x="0" y="250"/>
                  </a:cubicBezTo>
                  <a:cubicBezTo>
                    <a:pt x="0" y="326"/>
                    <a:pt x="29" y="384"/>
                    <a:pt x="67" y="422"/>
                  </a:cubicBezTo>
                  <a:cubicBezTo>
                    <a:pt x="115" y="460"/>
                    <a:pt x="192" y="479"/>
                    <a:pt x="307" y="499"/>
                  </a:cubicBezTo>
                  <a:lnTo>
                    <a:pt x="345" y="499"/>
                  </a:lnTo>
                  <a:cubicBezTo>
                    <a:pt x="403" y="508"/>
                    <a:pt x="431" y="518"/>
                    <a:pt x="450" y="527"/>
                  </a:cubicBezTo>
                  <a:cubicBezTo>
                    <a:pt x="470" y="537"/>
                    <a:pt x="479" y="556"/>
                    <a:pt x="479" y="575"/>
                  </a:cubicBezTo>
                  <a:cubicBezTo>
                    <a:pt x="479" y="604"/>
                    <a:pt x="460" y="623"/>
                    <a:pt x="441" y="642"/>
                  </a:cubicBezTo>
                  <a:cubicBezTo>
                    <a:pt x="412" y="652"/>
                    <a:pt x="374" y="661"/>
                    <a:pt x="326" y="661"/>
                  </a:cubicBezTo>
                  <a:cubicBezTo>
                    <a:pt x="278" y="661"/>
                    <a:pt x="220" y="652"/>
                    <a:pt x="173" y="642"/>
                  </a:cubicBezTo>
                  <a:cubicBezTo>
                    <a:pt x="115" y="633"/>
                    <a:pt x="67" y="614"/>
                    <a:pt x="19" y="585"/>
                  </a:cubicBezTo>
                  <a:lnTo>
                    <a:pt x="19" y="776"/>
                  </a:lnTo>
                  <a:cubicBezTo>
                    <a:pt x="77" y="796"/>
                    <a:pt x="134" y="805"/>
                    <a:pt x="182" y="815"/>
                  </a:cubicBezTo>
                  <a:cubicBezTo>
                    <a:pt x="240" y="824"/>
                    <a:pt x="297" y="824"/>
                    <a:pt x="345" y="824"/>
                  </a:cubicBezTo>
                  <a:cubicBezTo>
                    <a:pt x="470" y="824"/>
                    <a:pt x="556" y="805"/>
                    <a:pt x="623" y="767"/>
                  </a:cubicBezTo>
                  <a:cubicBezTo>
                    <a:pt x="680" y="719"/>
                    <a:pt x="719" y="661"/>
                    <a:pt x="719" y="575"/>
                  </a:cubicBezTo>
                  <a:cubicBezTo>
                    <a:pt x="719" y="499"/>
                    <a:pt x="690" y="432"/>
                    <a:pt x="652" y="403"/>
                  </a:cubicBezTo>
                  <a:cubicBezTo>
                    <a:pt x="604" y="365"/>
                    <a:pt x="517" y="336"/>
                    <a:pt x="393" y="317"/>
                  </a:cubicBezTo>
                  <a:lnTo>
                    <a:pt x="345" y="317"/>
                  </a:lnTo>
                  <a:cubicBezTo>
                    <a:pt x="297" y="307"/>
                    <a:pt x="268" y="297"/>
                    <a:pt x="249" y="288"/>
                  </a:cubicBezTo>
                  <a:cubicBezTo>
                    <a:pt x="230" y="278"/>
                    <a:pt x="220" y="259"/>
                    <a:pt x="220" y="240"/>
                  </a:cubicBezTo>
                  <a:cubicBezTo>
                    <a:pt x="220" y="221"/>
                    <a:pt x="240" y="202"/>
                    <a:pt x="259" y="182"/>
                  </a:cubicBezTo>
                  <a:cubicBezTo>
                    <a:pt x="278" y="173"/>
                    <a:pt x="316" y="173"/>
                    <a:pt x="364" y="173"/>
                  </a:cubicBezTo>
                  <a:cubicBezTo>
                    <a:pt x="412" y="173"/>
                    <a:pt x="460" y="173"/>
                    <a:pt x="508" y="182"/>
                  </a:cubicBezTo>
                  <a:cubicBezTo>
                    <a:pt x="556" y="202"/>
                    <a:pt x="604" y="211"/>
                    <a:pt x="661" y="240"/>
                  </a:cubicBezTo>
                  <a:lnTo>
                    <a:pt x="661" y="48"/>
                  </a:lnTo>
                  <a:cubicBezTo>
                    <a:pt x="604" y="29"/>
                    <a:pt x="546" y="20"/>
                    <a:pt x="498" y="10"/>
                  </a:cubicBezTo>
                  <a:cubicBezTo>
                    <a:pt x="441" y="10"/>
                    <a:pt x="393" y="0"/>
                    <a:pt x="355"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2" name="Google Shape;822;g11fc49ee2e3_0_7"/>
            <p:cNvSpPr/>
            <p:nvPr/>
          </p:nvSpPr>
          <p:spPr>
            <a:xfrm>
              <a:off x="5325825" y="999975"/>
              <a:ext cx="27550" cy="26150"/>
            </a:xfrm>
            <a:custGeom>
              <a:rect b="b" l="l" r="r" t="t"/>
              <a:pathLst>
                <a:path extrusionOk="0" h="1046" w="1102">
                  <a:moveTo>
                    <a:pt x="556" y="250"/>
                  </a:moveTo>
                  <a:lnTo>
                    <a:pt x="700" y="662"/>
                  </a:lnTo>
                  <a:lnTo>
                    <a:pt x="412" y="662"/>
                  </a:lnTo>
                  <a:lnTo>
                    <a:pt x="556" y="250"/>
                  </a:lnTo>
                  <a:close/>
                  <a:moveTo>
                    <a:pt x="393" y="1"/>
                  </a:moveTo>
                  <a:lnTo>
                    <a:pt x="0" y="1045"/>
                  </a:lnTo>
                  <a:lnTo>
                    <a:pt x="278" y="1045"/>
                  </a:lnTo>
                  <a:lnTo>
                    <a:pt x="345" y="854"/>
                  </a:lnTo>
                  <a:lnTo>
                    <a:pt x="767" y="854"/>
                  </a:lnTo>
                  <a:lnTo>
                    <a:pt x="834" y="1045"/>
                  </a:lnTo>
                  <a:lnTo>
                    <a:pt x="1102" y="1045"/>
                  </a:lnTo>
                  <a:lnTo>
                    <a:pt x="70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3" name="Google Shape;823;g11fc49ee2e3_0_7"/>
            <p:cNvSpPr/>
            <p:nvPr/>
          </p:nvSpPr>
          <p:spPr>
            <a:xfrm>
              <a:off x="5356725" y="1005975"/>
              <a:ext cx="14625" cy="20150"/>
            </a:xfrm>
            <a:custGeom>
              <a:rect b="b" l="l" r="r" t="t"/>
              <a:pathLst>
                <a:path extrusionOk="0" h="806" w="585">
                  <a:moveTo>
                    <a:pt x="517" y="0"/>
                  </a:moveTo>
                  <a:cubicBezTo>
                    <a:pt x="460" y="0"/>
                    <a:pt x="402" y="10"/>
                    <a:pt x="364" y="39"/>
                  </a:cubicBezTo>
                  <a:cubicBezTo>
                    <a:pt x="326" y="58"/>
                    <a:pt x="288" y="96"/>
                    <a:pt x="249" y="154"/>
                  </a:cubicBezTo>
                  <a:lnTo>
                    <a:pt x="249" y="20"/>
                  </a:lnTo>
                  <a:lnTo>
                    <a:pt x="0" y="20"/>
                  </a:lnTo>
                  <a:lnTo>
                    <a:pt x="0" y="805"/>
                  </a:lnTo>
                  <a:lnTo>
                    <a:pt x="249" y="805"/>
                  </a:lnTo>
                  <a:lnTo>
                    <a:pt x="249" y="441"/>
                  </a:lnTo>
                  <a:cubicBezTo>
                    <a:pt x="249" y="365"/>
                    <a:pt x="268" y="307"/>
                    <a:pt x="307" y="269"/>
                  </a:cubicBezTo>
                  <a:cubicBezTo>
                    <a:pt x="335" y="221"/>
                    <a:pt x="393" y="202"/>
                    <a:pt x="450" y="202"/>
                  </a:cubicBezTo>
                  <a:cubicBezTo>
                    <a:pt x="479" y="202"/>
                    <a:pt x="498" y="211"/>
                    <a:pt x="517" y="211"/>
                  </a:cubicBezTo>
                  <a:cubicBezTo>
                    <a:pt x="537" y="221"/>
                    <a:pt x="565" y="221"/>
                    <a:pt x="585" y="230"/>
                  </a:cubicBezTo>
                  <a:lnTo>
                    <a:pt x="585" y="10"/>
                  </a:lnTo>
                  <a:cubicBezTo>
                    <a:pt x="565" y="10"/>
                    <a:pt x="556" y="0"/>
                    <a:pt x="54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4" name="Google Shape;824;g11fc49ee2e3_0_7"/>
            <p:cNvSpPr/>
            <p:nvPr/>
          </p:nvSpPr>
          <p:spPr>
            <a:xfrm>
              <a:off x="5370375" y="1005975"/>
              <a:ext cx="17250" cy="20625"/>
            </a:xfrm>
            <a:custGeom>
              <a:rect b="b" l="l" r="r" t="t"/>
              <a:pathLst>
                <a:path extrusionOk="0" h="825" w="690">
                  <a:moveTo>
                    <a:pt x="450" y="0"/>
                  </a:moveTo>
                  <a:cubicBezTo>
                    <a:pt x="307" y="0"/>
                    <a:pt x="201" y="39"/>
                    <a:pt x="115" y="115"/>
                  </a:cubicBezTo>
                  <a:cubicBezTo>
                    <a:pt x="39" y="182"/>
                    <a:pt x="0" y="288"/>
                    <a:pt x="0" y="412"/>
                  </a:cubicBezTo>
                  <a:cubicBezTo>
                    <a:pt x="0" y="547"/>
                    <a:pt x="39" y="642"/>
                    <a:pt x="115" y="719"/>
                  </a:cubicBezTo>
                  <a:cubicBezTo>
                    <a:pt x="201" y="786"/>
                    <a:pt x="307" y="824"/>
                    <a:pt x="450" y="824"/>
                  </a:cubicBezTo>
                  <a:cubicBezTo>
                    <a:pt x="489" y="824"/>
                    <a:pt x="527" y="824"/>
                    <a:pt x="565" y="815"/>
                  </a:cubicBezTo>
                  <a:cubicBezTo>
                    <a:pt x="613" y="805"/>
                    <a:pt x="652" y="796"/>
                    <a:pt x="690" y="786"/>
                  </a:cubicBezTo>
                  <a:lnTo>
                    <a:pt x="690" y="575"/>
                  </a:lnTo>
                  <a:cubicBezTo>
                    <a:pt x="661" y="604"/>
                    <a:pt x="623" y="614"/>
                    <a:pt x="594" y="633"/>
                  </a:cubicBezTo>
                  <a:cubicBezTo>
                    <a:pt x="556" y="642"/>
                    <a:pt x="518" y="642"/>
                    <a:pt x="479" y="642"/>
                  </a:cubicBezTo>
                  <a:cubicBezTo>
                    <a:pt x="412" y="642"/>
                    <a:pt x="355" y="623"/>
                    <a:pt x="316" y="585"/>
                  </a:cubicBezTo>
                  <a:cubicBezTo>
                    <a:pt x="278" y="547"/>
                    <a:pt x="259" y="489"/>
                    <a:pt x="259" y="412"/>
                  </a:cubicBezTo>
                  <a:cubicBezTo>
                    <a:pt x="259" y="345"/>
                    <a:pt x="278" y="288"/>
                    <a:pt x="316" y="240"/>
                  </a:cubicBezTo>
                  <a:cubicBezTo>
                    <a:pt x="355" y="202"/>
                    <a:pt x="412" y="182"/>
                    <a:pt x="479" y="182"/>
                  </a:cubicBezTo>
                  <a:cubicBezTo>
                    <a:pt x="518" y="182"/>
                    <a:pt x="556" y="182"/>
                    <a:pt x="585" y="202"/>
                  </a:cubicBezTo>
                  <a:cubicBezTo>
                    <a:pt x="623" y="211"/>
                    <a:pt x="652" y="230"/>
                    <a:pt x="690" y="250"/>
                  </a:cubicBezTo>
                  <a:lnTo>
                    <a:pt x="690" y="48"/>
                  </a:lnTo>
                  <a:cubicBezTo>
                    <a:pt x="652" y="29"/>
                    <a:pt x="613" y="20"/>
                    <a:pt x="565" y="10"/>
                  </a:cubicBezTo>
                  <a:cubicBezTo>
                    <a:pt x="527" y="10"/>
                    <a:pt x="489" y="0"/>
                    <a:pt x="450"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5" name="Google Shape;825;g11fc49ee2e3_0_7"/>
            <p:cNvSpPr/>
            <p:nvPr/>
          </p:nvSpPr>
          <p:spPr>
            <a:xfrm>
              <a:off x="5393600" y="998800"/>
              <a:ext cx="19675" cy="27325"/>
            </a:xfrm>
            <a:custGeom>
              <a:rect b="b" l="l" r="r" t="t"/>
              <a:pathLst>
                <a:path extrusionOk="0" h="1093" w="787">
                  <a:moveTo>
                    <a:pt x="0" y="0"/>
                  </a:moveTo>
                  <a:lnTo>
                    <a:pt x="0" y="1092"/>
                  </a:lnTo>
                  <a:lnTo>
                    <a:pt x="250" y="1092"/>
                  </a:lnTo>
                  <a:lnTo>
                    <a:pt x="250" y="709"/>
                  </a:lnTo>
                  <a:cubicBezTo>
                    <a:pt x="250" y="632"/>
                    <a:pt x="269" y="575"/>
                    <a:pt x="297" y="537"/>
                  </a:cubicBezTo>
                  <a:cubicBezTo>
                    <a:pt x="326" y="498"/>
                    <a:pt x="365" y="479"/>
                    <a:pt x="422" y="479"/>
                  </a:cubicBezTo>
                  <a:cubicBezTo>
                    <a:pt x="441" y="479"/>
                    <a:pt x="460" y="479"/>
                    <a:pt x="479" y="489"/>
                  </a:cubicBezTo>
                  <a:cubicBezTo>
                    <a:pt x="499" y="498"/>
                    <a:pt x="508" y="517"/>
                    <a:pt x="518" y="527"/>
                  </a:cubicBezTo>
                  <a:cubicBezTo>
                    <a:pt x="527" y="546"/>
                    <a:pt x="527" y="565"/>
                    <a:pt x="537" y="584"/>
                  </a:cubicBezTo>
                  <a:cubicBezTo>
                    <a:pt x="537" y="613"/>
                    <a:pt x="537" y="661"/>
                    <a:pt x="537" y="728"/>
                  </a:cubicBezTo>
                  <a:lnTo>
                    <a:pt x="537" y="1016"/>
                  </a:lnTo>
                  <a:lnTo>
                    <a:pt x="537" y="1092"/>
                  </a:lnTo>
                  <a:lnTo>
                    <a:pt x="786" y="1092"/>
                  </a:lnTo>
                  <a:lnTo>
                    <a:pt x="786" y="613"/>
                  </a:lnTo>
                  <a:cubicBezTo>
                    <a:pt x="786" y="508"/>
                    <a:pt x="767" y="431"/>
                    <a:pt x="719" y="374"/>
                  </a:cubicBezTo>
                  <a:cubicBezTo>
                    <a:pt x="671" y="316"/>
                    <a:pt x="604" y="287"/>
                    <a:pt x="518" y="287"/>
                  </a:cubicBezTo>
                  <a:cubicBezTo>
                    <a:pt x="460" y="287"/>
                    <a:pt x="412" y="297"/>
                    <a:pt x="374" y="326"/>
                  </a:cubicBezTo>
                  <a:cubicBezTo>
                    <a:pt x="336" y="345"/>
                    <a:pt x="288" y="374"/>
                    <a:pt x="250" y="422"/>
                  </a:cubicBezTo>
                  <a:lnTo>
                    <a:pt x="250"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6" name="Google Shape;826;g11fc49ee2e3_0_7"/>
            <p:cNvSpPr/>
            <p:nvPr/>
          </p:nvSpPr>
          <p:spPr>
            <a:xfrm>
              <a:off x="5417075" y="998800"/>
              <a:ext cx="6250" cy="27325"/>
            </a:xfrm>
            <a:custGeom>
              <a:rect b="b" l="l" r="r" t="t"/>
              <a:pathLst>
                <a:path extrusionOk="0" h="1093" w="250">
                  <a:moveTo>
                    <a:pt x="0" y="0"/>
                  </a:moveTo>
                  <a:lnTo>
                    <a:pt x="0" y="211"/>
                  </a:lnTo>
                  <a:lnTo>
                    <a:pt x="249" y="211"/>
                  </a:lnTo>
                  <a:lnTo>
                    <a:pt x="249" y="0"/>
                  </a:lnTo>
                  <a:close/>
                  <a:moveTo>
                    <a:pt x="0" y="307"/>
                  </a:moveTo>
                  <a:lnTo>
                    <a:pt x="0" y="1092"/>
                  </a:lnTo>
                  <a:lnTo>
                    <a:pt x="249" y="1092"/>
                  </a:lnTo>
                  <a:lnTo>
                    <a:pt x="249" y="307"/>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7" name="Google Shape;827;g11fc49ee2e3_0_7"/>
            <p:cNvSpPr/>
            <p:nvPr/>
          </p:nvSpPr>
          <p:spPr>
            <a:xfrm>
              <a:off x="5426400" y="1006450"/>
              <a:ext cx="22550" cy="19675"/>
            </a:xfrm>
            <a:custGeom>
              <a:rect b="b" l="l" r="r" t="t"/>
              <a:pathLst>
                <a:path extrusionOk="0" h="787" w="902">
                  <a:moveTo>
                    <a:pt x="1" y="1"/>
                  </a:moveTo>
                  <a:lnTo>
                    <a:pt x="317" y="786"/>
                  </a:lnTo>
                  <a:lnTo>
                    <a:pt x="585" y="786"/>
                  </a:lnTo>
                  <a:lnTo>
                    <a:pt x="902" y="1"/>
                  </a:lnTo>
                  <a:lnTo>
                    <a:pt x="643" y="1"/>
                  </a:lnTo>
                  <a:lnTo>
                    <a:pt x="451" y="547"/>
                  </a:lnTo>
                  <a:lnTo>
                    <a:pt x="26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8" name="Google Shape;828;g11fc49ee2e3_0_7"/>
            <p:cNvSpPr/>
            <p:nvPr/>
          </p:nvSpPr>
          <p:spPr>
            <a:xfrm>
              <a:off x="5448450" y="1005975"/>
              <a:ext cx="21575" cy="20625"/>
            </a:xfrm>
            <a:custGeom>
              <a:rect b="b" l="l" r="r" t="t"/>
              <a:pathLst>
                <a:path extrusionOk="0" h="825" w="863">
                  <a:moveTo>
                    <a:pt x="431" y="182"/>
                  </a:moveTo>
                  <a:cubicBezTo>
                    <a:pt x="489" y="182"/>
                    <a:pt x="527" y="202"/>
                    <a:pt x="556" y="240"/>
                  </a:cubicBezTo>
                  <a:cubicBezTo>
                    <a:pt x="585" y="278"/>
                    <a:pt x="604" y="336"/>
                    <a:pt x="604" y="412"/>
                  </a:cubicBezTo>
                  <a:cubicBezTo>
                    <a:pt x="604" y="489"/>
                    <a:pt x="585" y="547"/>
                    <a:pt x="556" y="585"/>
                  </a:cubicBezTo>
                  <a:cubicBezTo>
                    <a:pt x="527" y="623"/>
                    <a:pt x="489" y="642"/>
                    <a:pt x="431" y="642"/>
                  </a:cubicBezTo>
                  <a:cubicBezTo>
                    <a:pt x="374" y="642"/>
                    <a:pt x="336" y="623"/>
                    <a:pt x="307" y="585"/>
                  </a:cubicBezTo>
                  <a:cubicBezTo>
                    <a:pt x="278" y="547"/>
                    <a:pt x="259" y="489"/>
                    <a:pt x="259" y="412"/>
                  </a:cubicBezTo>
                  <a:cubicBezTo>
                    <a:pt x="259" y="336"/>
                    <a:pt x="278" y="278"/>
                    <a:pt x="307" y="240"/>
                  </a:cubicBezTo>
                  <a:cubicBezTo>
                    <a:pt x="336" y="202"/>
                    <a:pt x="374" y="182"/>
                    <a:pt x="431" y="182"/>
                  </a:cubicBezTo>
                  <a:close/>
                  <a:moveTo>
                    <a:pt x="431" y="0"/>
                  </a:moveTo>
                  <a:cubicBezTo>
                    <a:pt x="297" y="0"/>
                    <a:pt x="192" y="39"/>
                    <a:pt x="115" y="115"/>
                  </a:cubicBezTo>
                  <a:cubicBezTo>
                    <a:pt x="39" y="182"/>
                    <a:pt x="0" y="288"/>
                    <a:pt x="0" y="412"/>
                  </a:cubicBezTo>
                  <a:cubicBezTo>
                    <a:pt x="0" y="547"/>
                    <a:pt x="39" y="642"/>
                    <a:pt x="115" y="719"/>
                  </a:cubicBezTo>
                  <a:cubicBezTo>
                    <a:pt x="192" y="786"/>
                    <a:pt x="297" y="824"/>
                    <a:pt x="431" y="824"/>
                  </a:cubicBezTo>
                  <a:cubicBezTo>
                    <a:pt x="566" y="824"/>
                    <a:pt x="671" y="786"/>
                    <a:pt x="748" y="719"/>
                  </a:cubicBezTo>
                  <a:cubicBezTo>
                    <a:pt x="824" y="642"/>
                    <a:pt x="863" y="547"/>
                    <a:pt x="863" y="412"/>
                  </a:cubicBezTo>
                  <a:cubicBezTo>
                    <a:pt x="863" y="288"/>
                    <a:pt x="824" y="182"/>
                    <a:pt x="748" y="115"/>
                  </a:cubicBezTo>
                  <a:cubicBezTo>
                    <a:pt x="671" y="39"/>
                    <a:pt x="566" y="0"/>
                    <a:pt x="431"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9" name="Google Shape;829;g11fc49ee2e3_0_7"/>
            <p:cNvSpPr/>
            <p:nvPr/>
          </p:nvSpPr>
          <p:spPr>
            <a:xfrm>
              <a:off x="5473125" y="1005975"/>
              <a:ext cx="17750" cy="20625"/>
            </a:xfrm>
            <a:custGeom>
              <a:rect b="b" l="l" r="r" t="t"/>
              <a:pathLst>
                <a:path extrusionOk="0" h="825" w="710">
                  <a:moveTo>
                    <a:pt x="345" y="0"/>
                  </a:moveTo>
                  <a:cubicBezTo>
                    <a:pt x="230" y="0"/>
                    <a:pt x="144" y="20"/>
                    <a:pt x="86" y="58"/>
                  </a:cubicBezTo>
                  <a:cubicBezTo>
                    <a:pt x="29" y="106"/>
                    <a:pt x="0" y="163"/>
                    <a:pt x="0" y="250"/>
                  </a:cubicBezTo>
                  <a:cubicBezTo>
                    <a:pt x="0" y="326"/>
                    <a:pt x="29" y="384"/>
                    <a:pt x="67" y="422"/>
                  </a:cubicBezTo>
                  <a:cubicBezTo>
                    <a:pt x="115" y="460"/>
                    <a:pt x="192" y="479"/>
                    <a:pt x="307" y="499"/>
                  </a:cubicBezTo>
                  <a:lnTo>
                    <a:pt x="345" y="499"/>
                  </a:lnTo>
                  <a:cubicBezTo>
                    <a:pt x="403" y="508"/>
                    <a:pt x="431" y="518"/>
                    <a:pt x="450" y="527"/>
                  </a:cubicBezTo>
                  <a:cubicBezTo>
                    <a:pt x="470" y="537"/>
                    <a:pt x="479" y="556"/>
                    <a:pt x="479" y="575"/>
                  </a:cubicBezTo>
                  <a:cubicBezTo>
                    <a:pt x="479" y="604"/>
                    <a:pt x="460" y="623"/>
                    <a:pt x="441" y="642"/>
                  </a:cubicBezTo>
                  <a:cubicBezTo>
                    <a:pt x="412" y="652"/>
                    <a:pt x="374" y="661"/>
                    <a:pt x="326" y="661"/>
                  </a:cubicBezTo>
                  <a:cubicBezTo>
                    <a:pt x="268" y="661"/>
                    <a:pt x="220" y="652"/>
                    <a:pt x="163" y="642"/>
                  </a:cubicBezTo>
                  <a:cubicBezTo>
                    <a:pt x="115" y="633"/>
                    <a:pt x="67" y="614"/>
                    <a:pt x="10" y="585"/>
                  </a:cubicBezTo>
                  <a:lnTo>
                    <a:pt x="10" y="776"/>
                  </a:lnTo>
                  <a:cubicBezTo>
                    <a:pt x="67" y="796"/>
                    <a:pt x="125" y="805"/>
                    <a:pt x="182" y="815"/>
                  </a:cubicBezTo>
                  <a:cubicBezTo>
                    <a:pt x="240" y="824"/>
                    <a:pt x="297" y="824"/>
                    <a:pt x="345" y="824"/>
                  </a:cubicBezTo>
                  <a:cubicBezTo>
                    <a:pt x="470" y="824"/>
                    <a:pt x="556" y="805"/>
                    <a:pt x="623" y="767"/>
                  </a:cubicBezTo>
                  <a:cubicBezTo>
                    <a:pt x="680" y="719"/>
                    <a:pt x="709" y="661"/>
                    <a:pt x="709" y="575"/>
                  </a:cubicBezTo>
                  <a:cubicBezTo>
                    <a:pt x="709" y="499"/>
                    <a:pt x="690" y="432"/>
                    <a:pt x="642" y="403"/>
                  </a:cubicBezTo>
                  <a:cubicBezTo>
                    <a:pt x="604" y="365"/>
                    <a:pt x="517" y="336"/>
                    <a:pt x="383" y="317"/>
                  </a:cubicBezTo>
                  <a:lnTo>
                    <a:pt x="345" y="317"/>
                  </a:lnTo>
                  <a:cubicBezTo>
                    <a:pt x="297" y="307"/>
                    <a:pt x="268" y="297"/>
                    <a:pt x="249" y="288"/>
                  </a:cubicBezTo>
                  <a:cubicBezTo>
                    <a:pt x="230" y="278"/>
                    <a:pt x="220" y="259"/>
                    <a:pt x="220" y="240"/>
                  </a:cubicBezTo>
                  <a:cubicBezTo>
                    <a:pt x="220" y="221"/>
                    <a:pt x="230" y="202"/>
                    <a:pt x="259" y="182"/>
                  </a:cubicBezTo>
                  <a:cubicBezTo>
                    <a:pt x="278" y="173"/>
                    <a:pt x="316" y="173"/>
                    <a:pt x="364" y="173"/>
                  </a:cubicBezTo>
                  <a:cubicBezTo>
                    <a:pt x="412" y="173"/>
                    <a:pt x="450" y="173"/>
                    <a:pt x="508" y="182"/>
                  </a:cubicBezTo>
                  <a:cubicBezTo>
                    <a:pt x="556" y="202"/>
                    <a:pt x="604" y="211"/>
                    <a:pt x="661" y="240"/>
                  </a:cubicBezTo>
                  <a:lnTo>
                    <a:pt x="661" y="48"/>
                  </a:lnTo>
                  <a:cubicBezTo>
                    <a:pt x="604" y="29"/>
                    <a:pt x="546" y="20"/>
                    <a:pt x="498" y="10"/>
                  </a:cubicBezTo>
                  <a:cubicBezTo>
                    <a:pt x="441" y="10"/>
                    <a:pt x="393" y="0"/>
                    <a:pt x="345"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0" name="Google Shape;830;g11fc49ee2e3_0_7"/>
            <p:cNvSpPr/>
            <p:nvPr/>
          </p:nvSpPr>
          <p:spPr>
            <a:xfrm>
              <a:off x="5200325" y="1181525"/>
              <a:ext cx="3375" cy="24225"/>
            </a:xfrm>
            <a:custGeom>
              <a:rect b="b" l="l" r="r" t="t"/>
              <a:pathLst>
                <a:path extrusionOk="0" h="969" w="135">
                  <a:moveTo>
                    <a:pt x="0" y="1"/>
                  </a:moveTo>
                  <a:lnTo>
                    <a:pt x="0" y="968"/>
                  </a:lnTo>
                  <a:lnTo>
                    <a:pt x="134" y="968"/>
                  </a:lnTo>
                  <a:lnTo>
                    <a:pt x="13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1" name="Google Shape;831;g11fc49ee2e3_0_7"/>
            <p:cNvSpPr/>
            <p:nvPr/>
          </p:nvSpPr>
          <p:spPr>
            <a:xfrm>
              <a:off x="5210625" y="1181525"/>
              <a:ext cx="20375" cy="24225"/>
            </a:xfrm>
            <a:custGeom>
              <a:rect b="b" l="l" r="r" t="t"/>
              <a:pathLst>
                <a:path extrusionOk="0" h="969" w="815">
                  <a:moveTo>
                    <a:pt x="297" y="106"/>
                  </a:moveTo>
                  <a:cubicBezTo>
                    <a:pt x="422" y="106"/>
                    <a:pt x="527" y="145"/>
                    <a:pt x="585" y="202"/>
                  </a:cubicBezTo>
                  <a:cubicBezTo>
                    <a:pt x="642" y="259"/>
                    <a:pt x="680" y="355"/>
                    <a:pt x="680" y="480"/>
                  </a:cubicBezTo>
                  <a:cubicBezTo>
                    <a:pt x="680" y="614"/>
                    <a:pt x="642" y="710"/>
                    <a:pt x="585" y="767"/>
                  </a:cubicBezTo>
                  <a:cubicBezTo>
                    <a:pt x="527" y="834"/>
                    <a:pt x="422" y="863"/>
                    <a:pt x="297" y="863"/>
                  </a:cubicBezTo>
                  <a:lnTo>
                    <a:pt x="134" y="863"/>
                  </a:lnTo>
                  <a:lnTo>
                    <a:pt x="134" y="106"/>
                  </a:lnTo>
                  <a:close/>
                  <a:moveTo>
                    <a:pt x="0" y="1"/>
                  </a:moveTo>
                  <a:lnTo>
                    <a:pt x="0" y="968"/>
                  </a:lnTo>
                  <a:lnTo>
                    <a:pt x="268" y="968"/>
                  </a:lnTo>
                  <a:cubicBezTo>
                    <a:pt x="460" y="968"/>
                    <a:pt x="594" y="930"/>
                    <a:pt x="680" y="853"/>
                  </a:cubicBezTo>
                  <a:cubicBezTo>
                    <a:pt x="767" y="777"/>
                    <a:pt x="814" y="652"/>
                    <a:pt x="814" y="480"/>
                  </a:cubicBezTo>
                  <a:cubicBezTo>
                    <a:pt x="814" y="317"/>
                    <a:pt x="767" y="202"/>
                    <a:pt x="680" y="116"/>
                  </a:cubicBezTo>
                  <a:cubicBezTo>
                    <a:pt x="594" y="39"/>
                    <a:pt x="460" y="1"/>
                    <a:pt x="26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2" name="Google Shape;832;g11fc49ee2e3_0_7"/>
            <p:cNvSpPr/>
            <p:nvPr/>
          </p:nvSpPr>
          <p:spPr>
            <a:xfrm>
              <a:off x="5235525" y="1187275"/>
              <a:ext cx="16800" cy="18950"/>
            </a:xfrm>
            <a:custGeom>
              <a:rect b="b" l="l" r="r" t="t"/>
              <a:pathLst>
                <a:path extrusionOk="0" h="758" w="672">
                  <a:moveTo>
                    <a:pt x="355" y="97"/>
                  </a:moveTo>
                  <a:cubicBezTo>
                    <a:pt x="412" y="97"/>
                    <a:pt x="460" y="116"/>
                    <a:pt x="499" y="154"/>
                  </a:cubicBezTo>
                  <a:cubicBezTo>
                    <a:pt x="527" y="192"/>
                    <a:pt x="547" y="250"/>
                    <a:pt x="547" y="307"/>
                  </a:cubicBezTo>
                  <a:lnTo>
                    <a:pt x="125" y="307"/>
                  </a:lnTo>
                  <a:cubicBezTo>
                    <a:pt x="135" y="240"/>
                    <a:pt x="154" y="192"/>
                    <a:pt x="192" y="154"/>
                  </a:cubicBezTo>
                  <a:cubicBezTo>
                    <a:pt x="230" y="116"/>
                    <a:pt x="288" y="97"/>
                    <a:pt x="355" y="97"/>
                  </a:cubicBezTo>
                  <a:close/>
                  <a:moveTo>
                    <a:pt x="355" y="1"/>
                  </a:moveTo>
                  <a:cubicBezTo>
                    <a:pt x="240" y="1"/>
                    <a:pt x="154" y="29"/>
                    <a:pt x="96" y="97"/>
                  </a:cubicBezTo>
                  <a:cubicBezTo>
                    <a:pt x="29" y="173"/>
                    <a:pt x="0" y="259"/>
                    <a:pt x="0" y="384"/>
                  </a:cubicBezTo>
                  <a:cubicBezTo>
                    <a:pt x="0" y="499"/>
                    <a:pt x="29" y="585"/>
                    <a:pt x="96" y="652"/>
                  </a:cubicBezTo>
                  <a:cubicBezTo>
                    <a:pt x="163" y="719"/>
                    <a:pt x="259" y="758"/>
                    <a:pt x="374" y="758"/>
                  </a:cubicBezTo>
                  <a:cubicBezTo>
                    <a:pt x="422" y="758"/>
                    <a:pt x="460" y="748"/>
                    <a:pt x="508" y="738"/>
                  </a:cubicBezTo>
                  <a:cubicBezTo>
                    <a:pt x="556" y="729"/>
                    <a:pt x="594" y="719"/>
                    <a:pt x="642" y="700"/>
                  </a:cubicBezTo>
                  <a:lnTo>
                    <a:pt x="642" y="585"/>
                  </a:lnTo>
                  <a:cubicBezTo>
                    <a:pt x="594" y="614"/>
                    <a:pt x="556" y="623"/>
                    <a:pt x="508" y="643"/>
                  </a:cubicBezTo>
                  <a:cubicBezTo>
                    <a:pt x="470" y="652"/>
                    <a:pt x="422" y="652"/>
                    <a:pt x="384" y="652"/>
                  </a:cubicBezTo>
                  <a:cubicBezTo>
                    <a:pt x="297" y="652"/>
                    <a:pt x="240" y="633"/>
                    <a:pt x="192" y="595"/>
                  </a:cubicBezTo>
                  <a:cubicBezTo>
                    <a:pt x="154" y="547"/>
                    <a:pt x="125" y="489"/>
                    <a:pt x="125" y="403"/>
                  </a:cubicBezTo>
                  <a:lnTo>
                    <a:pt x="671" y="403"/>
                  </a:lnTo>
                  <a:lnTo>
                    <a:pt x="671" y="346"/>
                  </a:lnTo>
                  <a:cubicBezTo>
                    <a:pt x="671" y="240"/>
                    <a:pt x="642" y="154"/>
                    <a:pt x="585" y="87"/>
                  </a:cubicBezTo>
                  <a:cubicBezTo>
                    <a:pt x="527" y="29"/>
                    <a:pt x="451" y="1"/>
                    <a:pt x="355"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3" name="Google Shape;833;g11fc49ee2e3_0_7"/>
            <p:cNvSpPr/>
            <p:nvPr/>
          </p:nvSpPr>
          <p:spPr>
            <a:xfrm>
              <a:off x="5256850" y="1187275"/>
              <a:ext cx="15100" cy="18475"/>
            </a:xfrm>
            <a:custGeom>
              <a:rect b="b" l="l" r="r" t="t"/>
              <a:pathLst>
                <a:path extrusionOk="0" h="739" w="604">
                  <a:moveTo>
                    <a:pt x="355" y="1"/>
                  </a:moveTo>
                  <a:cubicBezTo>
                    <a:pt x="307" y="1"/>
                    <a:pt x="259" y="10"/>
                    <a:pt x="220" y="29"/>
                  </a:cubicBezTo>
                  <a:cubicBezTo>
                    <a:pt x="182" y="49"/>
                    <a:pt x="153" y="87"/>
                    <a:pt x="125" y="125"/>
                  </a:cubicBezTo>
                  <a:lnTo>
                    <a:pt x="125" y="10"/>
                  </a:lnTo>
                  <a:lnTo>
                    <a:pt x="0" y="10"/>
                  </a:lnTo>
                  <a:lnTo>
                    <a:pt x="0" y="738"/>
                  </a:lnTo>
                  <a:lnTo>
                    <a:pt x="125" y="738"/>
                  </a:lnTo>
                  <a:lnTo>
                    <a:pt x="125" y="326"/>
                  </a:lnTo>
                  <a:cubicBezTo>
                    <a:pt x="125" y="259"/>
                    <a:pt x="144" y="202"/>
                    <a:pt x="173" y="164"/>
                  </a:cubicBezTo>
                  <a:cubicBezTo>
                    <a:pt x="211" y="116"/>
                    <a:pt x="268" y="97"/>
                    <a:pt x="326" y="97"/>
                  </a:cubicBezTo>
                  <a:cubicBezTo>
                    <a:pt x="383" y="97"/>
                    <a:pt x="422" y="116"/>
                    <a:pt x="450" y="154"/>
                  </a:cubicBezTo>
                  <a:cubicBezTo>
                    <a:pt x="479" y="183"/>
                    <a:pt x="489" y="240"/>
                    <a:pt x="489" y="307"/>
                  </a:cubicBezTo>
                  <a:lnTo>
                    <a:pt x="489" y="738"/>
                  </a:lnTo>
                  <a:lnTo>
                    <a:pt x="604" y="738"/>
                  </a:lnTo>
                  <a:lnTo>
                    <a:pt x="604" y="298"/>
                  </a:lnTo>
                  <a:cubicBezTo>
                    <a:pt x="604" y="202"/>
                    <a:pt x="585" y="125"/>
                    <a:pt x="546" y="77"/>
                  </a:cubicBezTo>
                  <a:cubicBezTo>
                    <a:pt x="498" y="20"/>
                    <a:pt x="441" y="1"/>
                    <a:pt x="355"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4" name="Google Shape;834;g11fc49ee2e3_0_7"/>
            <p:cNvSpPr/>
            <p:nvPr/>
          </p:nvSpPr>
          <p:spPr>
            <a:xfrm>
              <a:off x="5276000" y="1182500"/>
              <a:ext cx="11275" cy="23250"/>
            </a:xfrm>
            <a:custGeom>
              <a:rect b="b" l="l" r="r" t="t"/>
              <a:pathLst>
                <a:path extrusionOk="0" h="930" w="451">
                  <a:moveTo>
                    <a:pt x="87" y="0"/>
                  </a:moveTo>
                  <a:lnTo>
                    <a:pt x="87" y="201"/>
                  </a:lnTo>
                  <a:lnTo>
                    <a:pt x="1" y="201"/>
                  </a:lnTo>
                  <a:lnTo>
                    <a:pt x="1" y="297"/>
                  </a:lnTo>
                  <a:lnTo>
                    <a:pt x="87" y="297"/>
                  </a:lnTo>
                  <a:lnTo>
                    <a:pt x="87" y="690"/>
                  </a:lnTo>
                  <a:cubicBezTo>
                    <a:pt x="87" y="776"/>
                    <a:pt x="106" y="843"/>
                    <a:pt x="135" y="882"/>
                  </a:cubicBezTo>
                  <a:cubicBezTo>
                    <a:pt x="173" y="910"/>
                    <a:pt x="230" y="929"/>
                    <a:pt x="326" y="929"/>
                  </a:cubicBezTo>
                  <a:lnTo>
                    <a:pt x="451" y="929"/>
                  </a:lnTo>
                  <a:lnTo>
                    <a:pt x="451" y="824"/>
                  </a:lnTo>
                  <a:lnTo>
                    <a:pt x="326" y="824"/>
                  </a:lnTo>
                  <a:cubicBezTo>
                    <a:pt x="278" y="824"/>
                    <a:pt x="240" y="824"/>
                    <a:pt x="230" y="805"/>
                  </a:cubicBezTo>
                  <a:cubicBezTo>
                    <a:pt x="211" y="786"/>
                    <a:pt x="202" y="747"/>
                    <a:pt x="202" y="690"/>
                  </a:cubicBezTo>
                  <a:lnTo>
                    <a:pt x="202" y="297"/>
                  </a:lnTo>
                  <a:lnTo>
                    <a:pt x="451" y="297"/>
                  </a:lnTo>
                  <a:lnTo>
                    <a:pt x="451" y="201"/>
                  </a:lnTo>
                  <a:lnTo>
                    <a:pt x="202" y="201"/>
                  </a:lnTo>
                  <a:lnTo>
                    <a:pt x="20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5" name="Google Shape;835;g11fc49ee2e3_0_7"/>
            <p:cNvSpPr/>
            <p:nvPr/>
          </p:nvSpPr>
          <p:spPr>
            <a:xfrm>
              <a:off x="5292050" y="1187275"/>
              <a:ext cx="10550" cy="18475"/>
            </a:xfrm>
            <a:custGeom>
              <a:rect b="b" l="l" r="r" t="t"/>
              <a:pathLst>
                <a:path extrusionOk="0" h="739" w="422">
                  <a:moveTo>
                    <a:pt x="364" y="1"/>
                  </a:moveTo>
                  <a:cubicBezTo>
                    <a:pt x="307" y="1"/>
                    <a:pt x="259" y="10"/>
                    <a:pt x="221" y="29"/>
                  </a:cubicBezTo>
                  <a:cubicBezTo>
                    <a:pt x="182" y="49"/>
                    <a:pt x="144" y="87"/>
                    <a:pt x="125" y="125"/>
                  </a:cubicBezTo>
                  <a:lnTo>
                    <a:pt x="125" y="10"/>
                  </a:lnTo>
                  <a:lnTo>
                    <a:pt x="0" y="10"/>
                  </a:lnTo>
                  <a:lnTo>
                    <a:pt x="0" y="738"/>
                  </a:lnTo>
                  <a:lnTo>
                    <a:pt x="125" y="738"/>
                  </a:lnTo>
                  <a:lnTo>
                    <a:pt x="125" y="355"/>
                  </a:lnTo>
                  <a:cubicBezTo>
                    <a:pt x="125" y="279"/>
                    <a:pt x="144" y="212"/>
                    <a:pt x="173" y="164"/>
                  </a:cubicBezTo>
                  <a:cubicBezTo>
                    <a:pt x="211" y="125"/>
                    <a:pt x="259" y="106"/>
                    <a:pt x="326" y="106"/>
                  </a:cubicBezTo>
                  <a:lnTo>
                    <a:pt x="384" y="106"/>
                  </a:lnTo>
                  <a:cubicBezTo>
                    <a:pt x="403" y="116"/>
                    <a:pt x="412" y="116"/>
                    <a:pt x="422" y="125"/>
                  </a:cubicBezTo>
                  <a:lnTo>
                    <a:pt x="42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6" name="Google Shape;836;g11fc49ee2e3_0_7"/>
            <p:cNvSpPr/>
            <p:nvPr/>
          </p:nvSpPr>
          <p:spPr>
            <a:xfrm>
              <a:off x="5304275" y="1187275"/>
              <a:ext cx="16775" cy="18950"/>
            </a:xfrm>
            <a:custGeom>
              <a:rect b="b" l="l" r="r" t="t"/>
              <a:pathLst>
                <a:path extrusionOk="0" h="758" w="671">
                  <a:moveTo>
                    <a:pt x="354" y="97"/>
                  </a:moveTo>
                  <a:cubicBezTo>
                    <a:pt x="412" y="97"/>
                    <a:pt x="460" y="116"/>
                    <a:pt x="498" y="154"/>
                  </a:cubicBezTo>
                  <a:cubicBezTo>
                    <a:pt x="537" y="192"/>
                    <a:pt x="556" y="250"/>
                    <a:pt x="556" y="307"/>
                  </a:cubicBezTo>
                  <a:lnTo>
                    <a:pt x="125" y="307"/>
                  </a:lnTo>
                  <a:cubicBezTo>
                    <a:pt x="134" y="240"/>
                    <a:pt x="153" y="192"/>
                    <a:pt x="201" y="154"/>
                  </a:cubicBezTo>
                  <a:cubicBezTo>
                    <a:pt x="240" y="116"/>
                    <a:pt x="287" y="97"/>
                    <a:pt x="354" y="97"/>
                  </a:cubicBezTo>
                  <a:close/>
                  <a:moveTo>
                    <a:pt x="354" y="1"/>
                  </a:moveTo>
                  <a:cubicBezTo>
                    <a:pt x="249" y="1"/>
                    <a:pt x="163" y="29"/>
                    <a:pt x="96" y="97"/>
                  </a:cubicBezTo>
                  <a:cubicBezTo>
                    <a:pt x="29" y="173"/>
                    <a:pt x="0" y="259"/>
                    <a:pt x="0" y="384"/>
                  </a:cubicBezTo>
                  <a:cubicBezTo>
                    <a:pt x="0" y="499"/>
                    <a:pt x="38" y="585"/>
                    <a:pt x="105" y="652"/>
                  </a:cubicBezTo>
                  <a:cubicBezTo>
                    <a:pt x="172" y="719"/>
                    <a:pt x="259" y="758"/>
                    <a:pt x="374" y="758"/>
                  </a:cubicBezTo>
                  <a:cubicBezTo>
                    <a:pt x="422" y="758"/>
                    <a:pt x="469" y="748"/>
                    <a:pt x="508" y="738"/>
                  </a:cubicBezTo>
                  <a:cubicBezTo>
                    <a:pt x="556" y="729"/>
                    <a:pt x="604" y="719"/>
                    <a:pt x="642" y="700"/>
                  </a:cubicBezTo>
                  <a:lnTo>
                    <a:pt x="642" y="585"/>
                  </a:lnTo>
                  <a:cubicBezTo>
                    <a:pt x="604" y="614"/>
                    <a:pt x="556" y="623"/>
                    <a:pt x="517" y="643"/>
                  </a:cubicBezTo>
                  <a:cubicBezTo>
                    <a:pt x="469" y="652"/>
                    <a:pt x="431" y="652"/>
                    <a:pt x="383" y="652"/>
                  </a:cubicBezTo>
                  <a:cubicBezTo>
                    <a:pt x="307" y="652"/>
                    <a:pt x="240" y="633"/>
                    <a:pt x="201" y="595"/>
                  </a:cubicBezTo>
                  <a:cubicBezTo>
                    <a:pt x="153" y="547"/>
                    <a:pt x="134" y="489"/>
                    <a:pt x="125" y="403"/>
                  </a:cubicBezTo>
                  <a:lnTo>
                    <a:pt x="671" y="403"/>
                  </a:lnTo>
                  <a:lnTo>
                    <a:pt x="671" y="346"/>
                  </a:lnTo>
                  <a:cubicBezTo>
                    <a:pt x="671" y="240"/>
                    <a:pt x="642" y="154"/>
                    <a:pt x="584" y="87"/>
                  </a:cubicBezTo>
                  <a:cubicBezTo>
                    <a:pt x="527" y="29"/>
                    <a:pt x="450" y="1"/>
                    <a:pt x="354"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7" name="Google Shape;837;g11fc49ee2e3_0_7"/>
            <p:cNvSpPr/>
            <p:nvPr/>
          </p:nvSpPr>
          <p:spPr>
            <a:xfrm>
              <a:off x="5324625" y="1187275"/>
              <a:ext cx="16075" cy="25425"/>
            </a:xfrm>
            <a:custGeom>
              <a:rect b="b" l="l" r="r" t="t"/>
              <a:pathLst>
                <a:path extrusionOk="0" h="1017" w="643">
                  <a:moveTo>
                    <a:pt x="316" y="97"/>
                  </a:moveTo>
                  <a:cubicBezTo>
                    <a:pt x="384" y="97"/>
                    <a:pt x="431" y="116"/>
                    <a:pt x="470" y="164"/>
                  </a:cubicBezTo>
                  <a:cubicBezTo>
                    <a:pt x="508" y="212"/>
                    <a:pt x="527" y="279"/>
                    <a:pt x="527" y="365"/>
                  </a:cubicBezTo>
                  <a:cubicBezTo>
                    <a:pt x="527" y="451"/>
                    <a:pt x="508" y="518"/>
                    <a:pt x="470" y="566"/>
                  </a:cubicBezTo>
                  <a:cubicBezTo>
                    <a:pt x="431" y="614"/>
                    <a:pt x="384" y="633"/>
                    <a:pt x="316" y="633"/>
                  </a:cubicBezTo>
                  <a:cubicBezTo>
                    <a:pt x="259" y="633"/>
                    <a:pt x="211" y="614"/>
                    <a:pt x="173" y="566"/>
                  </a:cubicBezTo>
                  <a:cubicBezTo>
                    <a:pt x="134" y="518"/>
                    <a:pt x="115" y="451"/>
                    <a:pt x="115" y="365"/>
                  </a:cubicBezTo>
                  <a:cubicBezTo>
                    <a:pt x="115" y="279"/>
                    <a:pt x="134" y="212"/>
                    <a:pt x="173" y="164"/>
                  </a:cubicBezTo>
                  <a:cubicBezTo>
                    <a:pt x="211" y="116"/>
                    <a:pt x="259" y="97"/>
                    <a:pt x="316" y="97"/>
                  </a:cubicBezTo>
                  <a:close/>
                  <a:moveTo>
                    <a:pt x="288" y="1"/>
                  </a:moveTo>
                  <a:cubicBezTo>
                    <a:pt x="202" y="1"/>
                    <a:pt x="134" y="29"/>
                    <a:pt x="77" y="97"/>
                  </a:cubicBezTo>
                  <a:cubicBezTo>
                    <a:pt x="20" y="164"/>
                    <a:pt x="0" y="259"/>
                    <a:pt x="0" y="365"/>
                  </a:cubicBezTo>
                  <a:cubicBezTo>
                    <a:pt x="0" y="480"/>
                    <a:pt x="20" y="566"/>
                    <a:pt x="77" y="633"/>
                  </a:cubicBezTo>
                  <a:cubicBezTo>
                    <a:pt x="134" y="700"/>
                    <a:pt x="202" y="738"/>
                    <a:pt x="288" y="738"/>
                  </a:cubicBezTo>
                  <a:cubicBezTo>
                    <a:pt x="345" y="738"/>
                    <a:pt x="393" y="729"/>
                    <a:pt x="431" y="710"/>
                  </a:cubicBezTo>
                  <a:cubicBezTo>
                    <a:pt x="470" y="681"/>
                    <a:pt x="499" y="652"/>
                    <a:pt x="527" y="614"/>
                  </a:cubicBezTo>
                  <a:lnTo>
                    <a:pt x="527" y="671"/>
                  </a:lnTo>
                  <a:cubicBezTo>
                    <a:pt x="527" y="748"/>
                    <a:pt x="508" y="815"/>
                    <a:pt x="470" y="853"/>
                  </a:cubicBezTo>
                  <a:cubicBezTo>
                    <a:pt x="431" y="892"/>
                    <a:pt x="364" y="911"/>
                    <a:pt x="288" y="911"/>
                  </a:cubicBezTo>
                  <a:cubicBezTo>
                    <a:pt x="259" y="911"/>
                    <a:pt x="221" y="911"/>
                    <a:pt x="182" y="901"/>
                  </a:cubicBezTo>
                  <a:cubicBezTo>
                    <a:pt x="154" y="892"/>
                    <a:pt x="115" y="873"/>
                    <a:pt x="87" y="863"/>
                  </a:cubicBezTo>
                  <a:lnTo>
                    <a:pt x="87" y="978"/>
                  </a:lnTo>
                  <a:cubicBezTo>
                    <a:pt x="115" y="988"/>
                    <a:pt x="154" y="997"/>
                    <a:pt x="192" y="1007"/>
                  </a:cubicBezTo>
                  <a:cubicBezTo>
                    <a:pt x="230" y="1007"/>
                    <a:pt x="269" y="1016"/>
                    <a:pt x="307" y="1016"/>
                  </a:cubicBezTo>
                  <a:cubicBezTo>
                    <a:pt x="422" y="1016"/>
                    <a:pt x="508" y="978"/>
                    <a:pt x="556" y="920"/>
                  </a:cubicBezTo>
                  <a:cubicBezTo>
                    <a:pt x="613" y="863"/>
                    <a:pt x="642" y="767"/>
                    <a:pt x="642" y="643"/>
                  </a:cubicBezTo>
                  <a:lnTo>
                    <a:pt x="642" y="10"/>
                  </a:lnTo>
                  <a:lnTo>
                    <a:pt x="527" y="10"/>
                  </a:lnTo>
                  <a:lnTo>
                    <a:pt x="527" y="125"/>
                  </a:lnTo>
                  <a:cubicBezTo>
                    <a:pt x="499" y="77"/>
                    <a:pt x="470" y="49"/>
                    <a:pt x="431" y="29"/>
                  </a:cubicBezTo>
                  <a:cubicBezTo>
                    <a:pt x="393" y="10"/>
                    <a:pt x="345" y="1"/>
                    <a:pt x="28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8" name="Google Shape;838;g11fc49ee2e3_0_7"/>
            <p:cNvSpPr/>
            <p:nvPr/>
          </p:nvSpPr>
          <p:spPr>
            <a:xfrm>
              <a:off x="5346900" y="1187275"/>
              <a:ext cx="15350" cy="18950"/>
            </a:xfrm>
            <a:custGeom>
              <a:rect b="b" l="l" r="r" t="t"/>
              <a:pathLst>
                <a:path extrusionOk="0" h="758" w="614">
                  <a:moveTo>
                    <a:pt x="498" y="374"/>
                  </a:moveTo>
                  <a:lnTo>
                    <a:pt x="498" y="403"/>
                  </a:lnTo>
                  <a:cubicBezTo>
                    <a:pt x="498" y="480"/>
                    <a:pt x="479" y="537"/>
                    <a:pt x="431" y="585"/>
                  </a:cubicBezTo>
                  <a:cubicBezTo>
                    <a:pt x="393" y="633"/>
                    <a:pt x="345" y="652"/>
                    <a:pt x="278" y="652"/>
                  </a:cubicBezTo>
                  <a:cubicBezTo>
                    <a:pt x="230" y="652"/>
                    <a:pt x="192" y="643"/>
                    <a:pt x="163" y="623"/>
                  </a:cubicBezTo>
                  <a:cubicBezTo>
                    <a:pt x="134" y="595"/>
                    <a:pt x="125" y="556"/>
                    <a:pt x="125" y="518"/>
                  </a:cubicBezTo>
                  <a:cubicBezTo>
                    <a:pt x="125" y="470"/>
                    <a:pt x="144" y="432"/>
                    <a:pt x="182" y="403"/>
                  </a:cubicBezTo>
                  <a:cubicBezTo>
                    <a:pt x="211" y="384"/>
                    <a:pt x="278" y="374"/>
                    <a:pt x="374" y="374"/>
                  </a:cubicBezTo>
                  <a:close/>
                  <a:moveTo>
                    <a:pt x="307" y="1"/>
                  </a:moveTo>
                  <a:cubicBezTo>
                    <a:pt x="269" y="1"/>
                    <a:pt x="221" y="1"/>
                    <a:pt x="182" y="10"/>
                  </a:cubicBezTo>
                  <a:cubicBezTo>
                    <a:pt x="144" y="20"/>
                    <a:pt x="96" y="29"/>
                    <a:pt x="58" y="49"/>
                  </a:cubicBezTo>
                  <a:lnTo>
                    <a:pt x="58" y="154"/>
                  </a:lnTo>
                  <a:cubicBezTo>
                    <a:pt x="96" y="135"/>
                    <a:pt x="134" y="125"/>
                    <a:pt x="173" y="116"/>
                  </a:cubicBezTo>
                  <a:cubicBezTo>
                    <a:pt x="211" y="106"/>
                    <a:pt x="249" y="97"/>
                    <a:pt x="288" y="97"/>
                  </a:cubicBezTo>
                  <a:cubicBezTo>
                    <a:pt x="355" y="97"/>
                    <a:pt x="403" y="116"/>
                    <a:pt x="441" y="144"/>
                  </a:cubicBezTo>
                  <a:cubicBezTo>
                    <a:pt x="479" y="173"/>
                    <a:pt x="498" y="212"/>
                    <a:pt x="498" y="269"/>
                  </a:cubicBezTo>
                  <a:lnTo>
                    <a:pt x="498" y="279"/>
                  </a:lnTo>
                  <a:lnTo>
                    <a:pt x="326" y="279"/>
                  </a:lnTo>
                  <a:cubicBezTo>
                    <a:pt x="221" y="279"/>
                    <a:pt x="144" y="298"/>
                    <a:pt x="87" y="346"/>
                  </a:cubicBezTo>
                  <a:cubicBezTo>
                    <a:pt x="29" y="384"/>
                    <a:pt x="0" y="441"/>
                    <a:pt x="0" y="528"/>
                  </a:cubicBezTo>
                  <a:cubicBezTo>
                    <a:pt x="0" y="595"/>
                    <a:pt x="29" y="652"/>
                    <a:pt x="67" y="691"/>
                  </a:cubicBezTo>
                  <a:cubicBezTo>
                    <a:pt x="115" y="738"/>
                    <a:pt x="173" y="758"/>
                    <a:pt x="249" y="758"/>
                  </a:cubicBezTo>
                  <a:cubicBezTo>
                    <a:pt x="307" y="758"/>
                    <a:pt x="355" y="748"/>
                    <a:pt x="393" y="729"/>
                  </a:cubicBezTo>
                  <a:cubicBezTo>
                    <a:pt x="431" y="700"/>
                    <a:pt x="470" y="671"/>
                    <a:pt x="498" y="623"/>
                  </a:cubicBezTo>
                  <a:lnTo>
                    <a:pt x="498" y="738"/>
                  </a:lnTo>
                  <a:lnTo>
                    <a:pt x="613" y="738"/>
                  </a:lnTo>
                  <a:lnTo>
                    <a:pt x="613" y="326"/>
                  </a:lnTo>
                  <a:cubicBezTo>
                    <a:pt x="613" y="212"/>
                    <a:pt x="585" y="135"/>
                    <a:pt x="537" y="77"/>
                  </a:cubicBezTo>
                  <a:cubicBezTo>
                    <a:pt x="489" y="20"/>
                    <a:pt x="412" y="1"/>
                    <a:pt x="30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9" name="Google Shape;839;g11fc49ee2e3_0_7"/>
            <p:cNvSpPr/>
            <p:nvPr/>
          </p:nvSpPr>
          <p:spPr>
            <a:xfrm>
              <a:off x="5371800" y="1181525"/>
              <a:ext cx="22075" cy="24225"/>
            </a:xfrm>
            <a:custGeom>
              <a:rect b="b" l="l" r="r" t="t"/>
              <a:pathLst>
                <a:path extrusionOk="0" h="969" w="883">
                  <a:moveTo>
                    <a:pt x="1" y="1"/>
                  </a:moveTo>
                  <a:lnTo>
                    <a:pt x="365" y="968"/>
                  </a:lnTo>
                  <a:lnTo>
                    <a:pt x="518" y="968"/>
                  </a:lnTo>
                  <a:lnTo>
                    <a:pt x="882" y="1"/>
                  </a:lnTo>
                  <a:lnTo>
                    <a:pt x="748" y="1"/>
                  </a:lnTo>
                  <a:lnTo>
                    <a:pt x="441" y="815"/>
                  </a:lnTo>
                  <a:lnTo>
                    <a:pt x="13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0" name="Google Shape;840;g11fc49ee2e3_0_7"/>
            <p:cNvSpPr/>
            <p:nvPr/>
          </p:nvSpPr>
          <p:spPr>
            <a:xfrm>
              <a:off x="5393850" y="1181525"/>
              <a:ext cx="22050" cy="24225"/>
            </a:xfrm>
            <a:custGeom>
              <a:rect b="b" l="l" r="r" t="t"/>
              <a:pathLst>
                <a:path extrusionOk="0" h="969" w="882">
                  <a:moveTo>
                    <a:pt x="441" y="135"/>
                  </a:moveTo>
                  <a:lnTo>
                    <a:pt x="623" y="614"/>
                  </a:lnTo>
                  <a:lnTo>
                    <a:pt x="268" y="614"/>
                  </a:lnTo>
                  <a:lnTo>
                    <a:pt x="441" y="135"/>
                  </a:lnTo>
                  <a:close/>
                  <a:moveTo>
                    <a:pt x="364" y="1"/>
                  </a:moveTo>
                  <a:lnTo>
                    <a:pt x="0" y="968"/>
                  </a:lnTo>
                  <a:lnTo>
                    <a:pt x="134" y="968"/>
                  </a:lnTo>
                  <a:lnTo>
                    <a:pt x="220" y="719"/>
                  </a:lnTo>
                  <a:lnTo>
                    <a:pt x="661" y="719"/>
                  </a:lnTo>
                  <a:lnTo>
                    <a:pt x="747" y="968"/>
                  </a:lnTo>
                  <a:lnTo>
                    <a:pt x="881" y="968"/>
                  </a:lnTo>
                  <a:lnTo>
                    <a:pt x="51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1" name="Google Shape;841;g11fc49ee2e3_0_7"/>
            <p:cNvSpPr/>
            <p:nvPr/>
          </p:nvSpPr>
          <p:spPr>
            <a:xfrm>
              <a:off x="5421850" y="1181525"/>
              <a:ext cx="18725" cy="24225"/>
            </a:xfrm>
            <a:custGeom>
              <a:rect b="b" l="l" r="r" t="t"/>
              <a:pathLst>
                <a:path extrusionOk="0" h="969" w="749">
                  <a:moveTo>
                    <a:pt x="298" y="106"/>
                  </a:moveTo>
                  <a:cubicBezTo>
                    <a:pt x="355" y="106"/>
                    <a:pt x="403" y="125"/>
                    <a:pt x="432" y="154"/>
                  </a:cubicBezTo>
                  <a:cubicBezTo>
                    <a:pt x="470" y="183"/>
                    <a:pt x="480" y="221"/>
                    <a:pt x="480" y="279"/>
                  </a:cubicBezTo>
                  <a:cubicBezTo>
                    <a:pt x="480" y="336"/>
                    <a:pt x="470" y="384"/>
                    <a:pt x="432" y="413"/>
                  </a:cubicBezTo>
                  <a:cubicBezTo>
                    <a:pt x="403" y="442"/>
                    <a:pt x="355" y="451"/>
                    <a:pt x="298" y="451"/>
                  </a:cubicBezTo>
                  <a:lnTo>
                    <a:pt x="125" y="451"/>
                  </a:lnTo>
                  <a:lnTo>
                    <a:pt x="125" y="106"/>
                  </a:lnTo>
                  <a:close/>
                  <a:moveTo>
                    <a:pt x="1" y="1"/>
                  </a:moveTo>
                  <a:lnTo>
                    <a:pt x="1" y="968"/>
                  </a:lnTo>
                  <a:lnTo>
                    <a:pt x="125" y="968"/>
                  </a:lnTo>
                  <a:lnTo>
                    <a:pt x="125" y="556"/>
                  </a:lnTo>
                  <a:lnTo>
                    <a:pt x="269" y="556"/>
                  </a:lnTo>
                  <a:cubicBezTo>
                    <a:pt x="327" y="556"/>
                    <a:pt x="365" y="566"/>
                    <a:pt x="394" y="595"/>
                  </a:cubicBezTo>
                  <a:cubicBezTo>
                    <a:pt x="422" y="614"/>
                    <a:pt x="451" y="652"/>
                    <a:pt x="490" y="719"/>
                  </a:cubicBezTo>
                  <a:lnTo>
                    <a:pt x="614" y="968"/>
                  </a:lnTo>
                  <a:lnTo>
                    <a:pt x="748" y="968"/>
                  </a:lnTo>
                  <a:lnTo>
                    <a:pt x="614" y="700"/>
                  </a:lnTo>
                  <a:cubicBezTo>
                    <a:pt x="595" y="652"/>
                    <a:pt x="566" y="604"/>
                    <a:pt x="537" y="576"/>
                  </a:cubicBezTo>
                  <a:cubicBezTo>
                    <a:pt x="509" y="547"/>
                    <a:pt x="480" y="528"/>
                    <a:pt x="451" y="518"/>
                  </a:cubicBezTo>
                  <a:cubicBezTo>
                    <a:pt x="509" y="499"/>
                    <a:pt x="547" y="470"/>
                    <a:pt x="576" y="432"/>
                  </a:cubicBezTo>
                  <a:cubicBezTo>
                    <a:pt x="605" y="394"/>
                    <a:pt x="624" y="346"/>
                    <a:pt x="624" y="279"/>
                  </a:cubicBezTo>
                  <a:cubicBezTo>
                    <a:pt x="624" y="192"/>
                    <a:pt x="595" y="116"/>
                    <a:pt x="537" y="68"/>
                  </a:cubicBezTo>
                  <a:cubicBezTo>
                    <a:pt x="490" y="30"/>
                    <a:pt x="403" y="1"/>
                    <a:pt x="29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2" name="Google Shape;842;g11fc49ee2e3_0_7"/>
            <p:cNvSpPr/>
            <p:nvPr/>
          </p:nvSpPr>
          <p:spPr>
            <a:xfrm>
              <a:off x="5443175" y="1181050"/>
              <a:ext cx="19425" cy="25175"/>
            </a:xfrm>
            <a:custGeom>
              <a:rect b="b" l="l" r="r" t="t"/>
              <a:pathLst>
                <a:path extrusionOk="0" h="1007" w="777">
                  <a:moveTo>
                    <a:pt x="470" y="1"/>
                  </a:moveTo>
                  <a:cubicBezTo>
                    <a:pt x="326" y="1"/>
                    <a:pt x="211" y="49"/>
                    <a:pt x="125" y="135"/>
                  </a:cubicBezTo>
                  <a:cubicBezTo>
                    <a:pt x="39" y="231"/>
                    <a:pt x="1" y="346"/>
                    <a:pt x="1" y="508"/>
                  </a:cubicBezTo>
                  <a:cubicBezTo>
                    <a:pt x="1" y="662"/>
                    <a:pt x="39" y="786"/>
                    <a:pt x="125" y="872"/>
                  </a:cubicBezTo>
                  <a:cubicBezTo>
                    <a:pt x="211" y="959"/>
                    <a:pt x="326" y="1007"/>
                    <a:pt x="470" y="1007"/>
                  </a:cubicBezTo>
                  <a:cubicBezTo>
                    <a:pt x="528" y="1007"/>
                    <a:pt x="585" y="997"/>
                    <a:pt x="633" y="978"/>
                  </a:cubicBezTo>
                  <a:cubicBezTo>
                    <a:pt x="681" y="968"/>
                    <a:pt x="729" y="940"/>
                    <a:pt x="777" y="911"/>
                  </a:cubicBezTo>
                  <a:lnTo>
                    <a:pt x="777" y="777"/>
                  </a:lnTo>
                  <a:cubicBezTo>
                    <a:pt x="738" y="815"/>
                    <a:pt x="690" y="844"/>
                    <a:pt x="633" y="863"/>
                  </a:cubicBezTo>
                  <a:cubicBezTo>
                    <a:pt x="585" y="892"/>
                    <a:pt x="537" y="901"/>
                    <a:pt x="480" y="901"/>
                  </a:cubicBezTo>
                  <a:cubicBezTo>
                    <a:pt x="365" y="901"/>
                    <a:pt x="288" y="863"/>
                    <a:pt x="221" y="796"/>
                  </a:cubicBezTo>
                  <a:cubicBezTo>
                    <a:pt x="163" y="729"/>
                    <a:pt x="135" y="633"/>
                    <a:pt x="135" y="508"/>
                  </a:cubicBezTo>
                  <a:cubicBezTo>
                    <a:pt x="135" y="374"/>
                    <a:pt x="163" y="278"/>
                    <a:pt x="221" y="211"/>
                  </a:cubicBezTo>
                  <a:cubicBezTo>
                    <a:pt x="288" y="144"/>
                    <a:pt x="365" y="116"/>
                    <a:pt x="480" y="116"/>
                  </a:cubicBezTo>
                  <a:cubicBezTo>
                    <a:pt x="537" y="116"/>
                    <a:pt x="585" y="125"/>
                    <a:pt x="633" y="144"/>
                  </a:cubicBezTo>
                  <a:cubicBezTo>
                    <a:pt x="690" y="164"/>
                    <a:pt x="738" y="192"/>
                    <a:pt x="777" y="231"/>
                  </a:cubicBezTo>
                  <a:lnTo>
                    <a:pt x="777" y="96"/>
                  </a:lnTo>
                  <a:cubicBezTo>
                    <a:pt x="729" y="68"/>
                    <a:pt x="681" y="39"/>
                    <a:pt x="633" y="29"/>
                  </a:cubicBezTo>
                  <a:cubicBezTo>
                    <a:pt x="585" y="10"/>
                    <a:pt x="528" y="1"/>
                    <a:pt x="47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3" name="Google Shape;843;g11fc49ee2e3_0_7"/>
            <p:cNvSpPr/>
            <p:nvPr/>
          </p:nvSpPr>
          <p:spPr>
            <a:xfrm>
              <a:off x="5470725" y="1181525"/>
              <a:ext cx="18475" cy="24225"/>
            </a:xfrm>
            <a:custGeom>
              <a:rect b="b" l="l" r="r" t="t"/>
              <a:pathLst>
                <a:path extrusionOk="0" h="969" w="739">
                  <a:moveTo>
                    <a:pt x="0" y="1"/>
                  </a:moveTo>
                  <a:lnTo>
                    <a:pt x="0" y="968"/>
                  </a:lnTo>
                  <a:lnTo>
                    <a:pt x="134" y="968"/>
                  </a:lnTo>
                  <a:lnTo>
                    <a:pt x="134" y="509"/>
                  </a:lnTo>
                  <a:lnTo>
                    <a:pt x="613" y="509"/>
                  </a:lnTo>
                  <a:lnTo>
                    <a:pt x="613" y="968"/>
                  </a:lnTo>
                  <a:lnTo>
                    <a:pt x="738" y="968"/>
                  </a:lnTo>
                  <a:lnTo>
                    <a:pt x="738" y="1"/>
                  </a:lnTo>
                  <a:lnTo>
                    <a:pt x="613" y="1"/>
                  </a:lnTo>
                  <a:lnTo>
                    <a:pt x="613" y="394"/>
                  </a:lnTo>
                  <a:lnTo>
                    <a:pt x="134" y="394"/>
                  </a:lnTo>
                  <a:lnTo>
                    <a:pt x="13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4" name="Google Shape;844;g11fc49ee2e3_0_7"/>
            <p:cNvSpPr/>
            <p:nvPr/>
          </p:nvSpPr>
          <p:spPr>
            <a:xfrm>
              <a:off x="5494425" y="1181525"/>
              <a:ext cx="22075" cy="24225"/>
            </a:xfrm>
            <a:custGeom>
              <a:rect b="b" l="l" r="r" t="t"/>
              <a:pathLst>
                <a:path extrusionOk="0" h="969" w="883">
                  <a:moveTo>
                    <a:pt x="441" y="135"/>
                  </a:moveTo>
                  <a:lnTo>
                    <a:pt x="624" y="614"/>
                  </a:lnTo>
                  <a:lnTo>
                    <a:pt x="269" y="614"/>
                  </a:lnTo>
                  <a:lnTo>
                    <a:pt x="441" y="135"/>
                  </a:lnTo>
                  <a:close/>
                  <a:moveTo>
                    <a:pt x="365" y="1"/>
                  </a:moveTo>
                  <a:lnTo>
                    <a:pt x="1" y="968"/>
                  </a:lnTo>
                  <a:lnTo>
                    <a:pt x="135" y="968"/>
                  </a:lnTo>
                  <a:lnTo>
                    <a:pt x="231" y="719"/>
                  </a:lnTo>
                  <a:lnTo>
                    <a:pt x="662" y="719"/>
                  </a:lnTo>
                  <a:lnTo>
                    <a:pt x="748" y="968"/>
                  </a:lnTo>
                  <a:lnTo>
                    <a:pt x="882" y="968"/>
                  </a:lnTo>
                  <a:lnTo>
                    <a:pt x="51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5" name="Google Shape;845;g11fc49ee2e3_0_7"/>
            <p:cNvSpPr/>
            <p:nvPr/>
          </p:nvSpPr>
          <p:spPr>
            <a:xfrm>
              <a:off x="5522450" y="1181525"/>
              <a:ext cx="18700" cy="24225"/>
            </a:xfrm>
            <a:custGeom>
              <a:rect b="b" l="l" r="r" t="t"/>
              <a:pathLst>
                <a:path extrusionOk="0" h="969" w="748">
                  <a:moveTo>
                    <a:pt x="298" y="106"/>
                  </a:moveTo>
                  <a:cubicBezTo>
                    <a:pt x="355" y="106"/>
                    <a:pt x="403" y="125"/>
                    <a:pt x="432" y="154"/>
                  </a:cubicBezTo>
                  <a:cubicBezTo>
                    <a:pt x="470" y="183"/>
                    <a:pt x="480" y="221"/>
                    <a:pt x="480" y="279"/>
                  </a:cubicBezTo>
                  <a:cubicBezTo>
                    <a:pt x="480" y="336"/>
                    <a:pt x="470" y="384"/>
                    <a:pt x="432" y="413"/>
                  </a:cubicBezTo>
                  <a:cubicBezTo>
                    <a:pt x="403" y="442"/>
                    <a:pt x="355" y="451"/>
                    <a:pt x="298" y="451"/>
                  </a:cubicBezTo>
                  <a:lnTo>
                    <a:pt x="125" y="451"/>
                  </a:lnTo>
                  <a:lnTo>
                    <a:pt x="125" y="106"/>
                  </a:lnTo>
                  <a:close/>
                  <a:moveTo>
                    <a:pt x="1" y="1"/>
                  </a:moveTo>
                  <a:lnTo>
                    <a:pt x="1" y="968"/>
                  </a:lnTo>
                  <a:lnTo>
                    <a:pt x="125" y="968"/>
                  </a:lnTo>
                  <a:lnTo>
                    <a:pt x="125" y="556"/>
                  </a:lnTo>
                  <a:lnTo>
                    <a:pt x="269" y="556"/>
                  </a:lnTo>
                  <a:cubicBezTo>
                    <a:pt x="326" y="556"/>
                    <a:pt x="365" y="566"/>
                    <a:pt x="393" y="595"/>
                  </a:cubicBezTo>
                  <a:cubicBezTo>
                    <a:pt x="422" y="614"/>
                    <a:pt x="451" y="652"/>
                    <a:pt x="489" y="719"/>
                  </a:cubicBezTo>
                  <a:lnTo>
                    <a:pt x="614" y="968"/>
                  </a:lnTo>
                  <a:lnTo>
                    <a:pt x="748" y="968"/>
                  </a:lnTo>
                  <a:lnTo>
                    <a:pt x="614" y="700"/>
                  </a:lnTo>
                  <a:cubicBezTo>
                    <a:pt x="595" y="652"/>
                    <a:pt x="566" y="604"/>
                    <a:pt x="537" y="576"/>
                  </a:cubicBezTo>
                  <a:cubicBezTo>
                    <a:pt x="508" y="547"/>
                    <a:pt x="480" y="528"/>
                    <a:pt x="461" y="518"/>
                  </a:cubicBezTo>
                  <a:cubicBezTo>
                    <a:pt x="508" y="499"/>
                    <a:pt x="547" y="470"/>
                    <a:pt x="575" y="432"/>
                  </a:cubicBezTo>
                  <a:cubicBezTo>
                    <a:pt x="604" y="394"/>
                    <a:pt x="623" y="346"/>
                    <a:pt x="623" y="279"/>
                  </a:cubicBezTo>
                  <a:cubicBezTo>
                    <a:pt x="623" y="192"/>
                    <a:pt x="595" y="116"/>
                    <a:pt x="537" y="68"/>
                  </a:cubicBezTo>
                  <a:cubicBezTo>
                    <a:pt x="489" y="30"/>
                    <a:pt x="403" y="1"/>
                    <a:pt x="29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6" name="Google Shape;846;g11fc49ee2e3_0_7"/>
            <p:cNvSpPr/>
            <p:nvPr/>
          </p:nvSpPr>
          <p:spPr>
            <a:xfrm>
              <a:off x="5545200" y="1180575"/>
              <a:ext cx="7450" cy="29475"/>
            </a:xfrm>
            <a:custGeom>
              <a:rect b="b" l="l" r="r" t="t"/>
              <a:pathLst>
                <a:path extrusionOk="0" h="1179" w="298">
                  <a:moveTo>
                    <a:pt x="192" y="1"/>
                  </a:moveTo>
                  <a:cubicBezTo>
                    <a:pt x="125" y="106"/>
                    <a:pt x="77" y="202"/>
                    <a:pt x="49" y="297"/>
                  </a:cubicBezTo>
                  <a:cubicBezTo>
                    <a:pt x="10" y="393"/>
                    <a:pt x="1" y="489"/>
                    <a:pt x="1" y="594"/>
                  </a:cubicBezTo>
                  <a:cubicBezTo>
                    <a:pt x="1" y="690"/>
                    <a:pt x="10" y="786"/>
                    <a:pt x="49" y="882"/>
                  </a:cubicBezTo>
                  <a:cubicBezTo>
                    <a:pt x="77" y="978"/>
                    <a:pt x="125" y="1073"/>
                    <a:pt x="192" y="1179"/>
                  </a:cubicBezTo>
                  <a:lnTo>
                    <a:pt x="298" y="1179"/>
                  </a:lnTo>
                  <a:cubicBezTo>
                    <a:pt x="240" y="1083"/>
                    <a:pt x="192" y="987"/>
                    <a:pt x="164" y="882"/>
                  </a:cubicBezTo>
                  <a:cubicBezTo>
                    <a:pt x="135" y="786"/>
                    <a:pt x="125" y="690"/>
                    <a:pt x="125" y="594"/>
                  </a:cubicBezTo>
                  <a:cubicBezTo>
                    <a:pt x="125" y="489"/>
                    <a:pt x="135" y="393"/>
                    <a:pt x="164" y="297"/>
                  </a:cubicBezTo>
                  <a:cubicBezTo>
                    <a:pt x="192" y="202"/>
                    <a:pt x="240" y="96"/>
                    <a:pt x="29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7" name="Google Shape;847;g11fc49ee2e3_0_7"/>
            <p:cNvSpPr/>
            <p:nvPr/>
          </p:nvSpPr>
          <p:spPr>
            <a:xfrm>
              <a:off x="5556475" y="1181525"/>
              <a:ext cx="17500" cy="24225"/>
            </a:xfrm>
            <a:custGeom>
              <a:rect b="b" l="l" r="r" t="t"/>
              <a:pathLst>
                <a:path extrusionOk="0" h="969" w="700">
                  <a:moveTo>
                    <a:pt x="431" y="116"/>
                  </a:moveTo>
                  <a:lnTo>
                    <a:pt x="431" y="633"/>
                  </a:lnTo>
                  <a:lnTo>
                    <a:pt x="105" y="633"/>
                  </a:lnTo>
                  <a:lnTo>
                    <a:pt x="431" y="116"/>
                  </a:lnTo>
                  <a:close/>
                  <a:moveTo>
                    <a:pt x="393" y="1"/>
                  </a:moveTo>
                  <a:lnTo>
                    <a:pt x="0" y="614"/>
                  </a:lnTo>
                  <a:lnTo>
                    <a:pt x="0" y="739"/>
                  </a:lnTo>
                  <a:lnTo>
                    <a:pt x="431" y="739"/>
                  </a:lnTo>
                  <a:lnTo>
                    <a:pt x="431" y="968"/>
                  </a:lnTo>
                  <a:lnTo>
                    <a:pt x="556" y="968"/>
                  </a:lnTo>
                  <a:lnTo>
                    <a:pt x="556" y="739"/>
                  </a:lnTo>
                  <a:lnTo>
                    <a:pt x="699" y="739"/>
                  </a:lnTo>
                  <a:lnTo>
                    <a:pt x="699" y="633"/>
                  </a:lnTo>
                  <a:lnTo>
                    <a:pt x="556" y="633"/>
                  </a:lnTo>
                  <a:lnTo>
                    <a:pt x="55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8" name="Google Shape;848;g11fc49ee2e3_0_7"/>
            <p:cNvSpPr/>
            <p:nvPr/>
          </p:nvSpPr>
          <p:spPr>
            <a:xfrm>
              <a:off x="5578500" y="1181525"/>
              <a:ext cx="15600" cy="24700"/>
            </a:xfrm>
            <a:custGeom>
              <a:rect b="b" l="l" r="r" t="t"/>
              <a:pathLst>
                <a:path extrusionOk="0" h="988" w="624">
                  <a:moveTo>
                    <a:pt x="39" y="1"/>
                  </a:moveTo>
                  <a:lnTo>
                    <a:pt x="39" y="489"/>
                  </a:lnTo>
                  <a:cubicBezTo>
                    <a:pt x="77" y="470"/>
                    <a:pt x="115" y="461"/>
                    <a:pt x="144" y="451"/>
                  </a:cubicBezTo>
                  <a:cubicBezTo>
                    <a:pt x="182" y="442"/>
                    <a:pt x="221" y="442"/>
                    <a:pt x="250" y="442"/>
                  </a:cubicBezTo>
                  <a:cubicBezTo>
                    <a:pt x="326" y="442"/>
                    <a:pt x="384" y="461"/>
                    <a:pt x="432" y="499"/>
                  </a:cubicBezTo>
                  <a:cubicBezTo>
                    <a:pt x="470" y="537"/>
                    <a:pt x="499" y="595"/>
                    <a:pt x="499" y="662"/>
                  </a:cubicBezTo>
                  <a:cubicBezTo>
                    <a:pt x="499" y="729"/>
                    <a:pt x="470" y="777"/>
                    <a:pt x="432" y="815"/>
                  </a:cubicBezTo>
                  <a:cubicBezTo>
                    <a:pt x="384" y="853"/>
                    <a:pt x="326" y="873"/>
                    <a:pt x="250" y="873"/>
                  </a:cubicBezTo>
                  <a:cubicBezTo>
                    <a:pt x="202" y="873"/>
                    <a:pt x="163" y="873"/>
                    <a:pt x="125" y="863"/>
                  </a:cubicBezTo>
                  <a:cubicBezTo>
                    <a:pt x="77" y="853"/>
                    <a:pt x="39" y="834"/>
                    <a:pt x="0" y="815"/>
                  </a:cubicBezTo>
                  <a:lnTo>
                    <a:pt x="0" y="940"/>
                  </a:lnTo>
                  <a:cubicBezTo>
                    <a:pt x="48" y="959"/>
                    <a:pt x="87" y="968"/>
                    <a:pt x="135" y="978"/>
                  </a:cubicBezTo>
                  <a:cubicBezTo>
                    <a:pt x="173" y="978"/>
                    <a:pt x="211" y="988"/>
                    <a:pt x="259" y="988"/>
                  </a:cubicBezTo>
                  <a:cubicBezTo>
                    <a:pt x="374" y="988"/>
                    <a:pt x="460" y="959"/>
                    <a:pt x="527" y="901"/>
                  </a:cubicBezTo>
                  <a:cubicBezTo>
                    <a:pt x="594" y="844"/>
                    <a:pt x="623" y="758"/>
                    <a:pt x="623" y="662"/>
                  </a:cubicBezTo>
                  <a:cubicBezTo>
                    <a:pt x="623" y="556"/>
                    <a:pt x="594" y="480"/>
                    <a:pt x="527" y="422"/>
                  </a:cubicBezTo>
                  <a:cubicBezTo>
                    <a:pt x="470" y="355"/>
                    <a:pt x="384" y="327"/>
                    <a:pt x="278" y="327"/>
                  </a:cubicBezTo>
                  <a:cubicBezTo>
                    <a:pt x="259" y="327"/>
                    <a:pt x="240" y="336"/>
                    <a:pt x="221" y="336"/>
                  </a:cubicBezTo>
                  <a:cubicBezTo>
                    <a:pt x="202" y="336"/>
                    <a:pt x="182" y="346"/>
                    <a:pt x="163" y="346"/>
                  </a:cubicBezTo>
                  <a:lnTo>
                    <a:pt x="163" y="116"/>
                  </a:lnTo>
                  <a:lnTo>
                    <a:pt x="556" y="116"/>
                  </a:lnTo>
                  <a:lnTo>
                    <a:pt x="55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9" name="Google Shape;849;g11fc49ee2e3_0_7"/>
            <p:cNvSpPr/>
            <p:nvPr/>
          </p:nvSpPr>
          <p:spPr>
            <a:xfrm>
              <a:off x="5599100" y="1180575"/>
              <a:ext cx="7450" cy="29475"/>
            </a:xfrm>
            <a:custGeom>
              <a:rect b="b" l="l" r="r" t="t"/>
              <a:pathLst>
                <a:path extrusionOk="0" h="1179" w="298">
                  <a:moveTo>
                    <a:pt x="0" y="1"/>
                  </a:moveTo>
                  <a:cubicBezTo>
                    <a:pt x="58" y="96"/>
                    <a:pt x="106" y="202"/>
                    <a:pt x="135" y="297"/>
                  </a:cubicBezTo>
                  <a:cubicBezTo>
                    <a:pt x="163" y="393"/>
                    <a:pt x="173" y="489"/>
                    <a:pt x="173" y="594"/>
                  </a:cubicBezTo>
                  <a:cubicBezTo>
                    <a:pt x="173" y="690"/>
                    <a:pt x="163" y="786"/>
                    <a:pt x="135" y="882"/>
                  </a:cubicBezTo>
                  <a:cubicBezTo>
                    <a:pt x="106" y="987"/>
                    <a:pt x="58" y="1083"/>
                    <a:pt x="0" y="1179"/>
                  </a:cubicBezTo>
                  <a:lnTo>
                    <a:pt x="106" y="1179"/>
                  </a:lnTo>
                  <a:cubicBezTo>
                    <a:pt x="173" y="1073"/>
                    <a:pt x="221" y="978"/>
                    <a:pt x="249" y="882"/>
                  </a:cubicBezTo>
                  <a:cubicBezTo>
                    <a:pt x="288" y="786"/>
                    <a:pt x="297" y="690"/>
                    <a:pt x="297" y="594"/>
                  </a:cubicBezTo>
                  <a:cubicBezTo>
                    <a:pt x="297" y="489"/>
                    <a:pt x="288" y="393"/>
                    <a:pt x="249" y="297"/>
                  </a:cubicBezTo>
                  <a:cubicBezTo>
                    <a:pt x="221" y="202"/>
                    <a:pt x="173" y="106"/>
                    <a:pt x="106"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0" name="Google Shape;850;g11fc49ee2e3_0_7"/>
            <p:cNvSpPr/>
            <p:nvPr/>
          </p:nvSpPr>
          <p:spPr>
            <a:xfrm>
              <a:off x="5201275" y="1259375"/>
              <a:ext cx="21825" cy="27075"/>
            </a:xfrm>
            <a:custGeom>
              <a:rect b="b" l="l" r="r" t="t"/>
              <a:pathLst>
                <a:path extrusionOk="0" h="1083" w="873">
                  <a:moveTo>
                    <a:pt x="0" y="0"/>
                  </a:moveTo>
                  <a:lnTo>
                    <a:pt x="0" y="642"/>
                  </a:lnTo>
                  <a:cubicBezTo>
                    <a:pt x="0" y="786"/>
                    <a:pt x="29" y="891"/>
                    <a:pt x="87" y="968"/>
                  </a:cubicBezTo>
                  <a:cubicBezTo>
                    <a:pt x="154" y="1045"/>
                    <a:pt x="240" y="1083"/>
                    <a:pt x="365" y="1083"/>
                  </a:cubicBezTo>
                  <a:cubicBezTo>
                    <a:pt x="441" y="1083"/>
                    <a:pt x="499" y="1064"/>
                    <a:pt x="556" y="1035"/>
                  </a:cubicBezTo>
                  <a:cubicBezTo>
                    <a:pt x="614" y="1006"/>
                    <a:pt x="662" y="958"/>
                    <a:pt x="700" y="891"/>
                  </a:cubicBezTo>
                  <a:lnTo>
                    <a:pt x="700" y="1054"/>
                  </a:lnTo>
                  <a:lnTo>
                    <a:pt x="872" y="1054"/>
                  </a:lnTo>
                  <a:lnTo>
                    <a:pt x="872" y="0"/>
                  </a:lnTo>
                  <a:lnTo>
                    <a:pt x="700" y="0"/>
                  </a:lnTo>
                  <a:lnTo>
                    <a:pt x="700" y="594"/>
                  </a:lnTo>
                  <a:cubicBezTo>
                    <a:pt x="700" y="700"/>
                    <a:pt x="671" y="776"/>
                    <a:pt x="623" y="843"/>
                  </a:cubicBezTo>
                  <a:cubicBezTo>
                    <a:pt x="566" y="901"/>
                    <a:pt x="489" y="930"/>
                    <a:pt x="403" y="930"/>
                  </a:cubicBezTo>
                  <a:cubicBezTo>
                    <a:pt x="326" y="930"/>
                    <a:pt x="269" y="901"/>
                    <a:pt x="230" y="853"/>
                  </a:cubicBezTo>
                  <a:cubicBezTo>
                    <a:pt x="192" y="805"/>
                    <a:pt x="173" y="729"/>
                    <a:pt x="173" y="633"/>
                  </a:cubicBez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1" name="Google Shape;851;g11fc49ee2e3_0_7"/>
            <p:cNvSpPr/>
            <p:nvPr/>
          </p:nvSpPr>
          <p:spPr>
            <a:xfrm>
              <a:off x="5231450" y="1258900"/>
              <a:ext cx="15350" cy="26850"/>
            </a:xfrm>
            <a:custGeom>
              <a:rect b="b" l="l" r="r" t="t"/>
              <a:pathLst>
                <a:path extrusionOk="0" h="1074" w="614">
                  <a:moveTo>
                    <a:pt x="528" y="0"/>
                  </a:moveTo>
                  <a:cubicBezTo>
                    <a:pt x="451" y="0"/>
                    <a:pt x="374" y="10"/>
                    <a:pt x="317" y="48"/>
                  </a:cubicBezTo>
                  <a:cubicBezTo>
                    <a:pt x="259" y="77"/>
                    <a:pt x="211" y="125"/>
                    <a:pt x="173" y="182"/>
                  </a:cubicBezTo>
                  <a:lnTo>
                    <a:pt x="173" y="19"/>
                  </a:lnTo>
                  <a:lnTo>
                    <a:pt x="1" y="19"/>
                  </a:lnTo>
                  <a:lnTo>
                    <a:pt x="1" y="1073"/>
                  </a:lnTo>
                  <a:lnTo>
                    <a:pt x="173" y="1073"/>
                  </a:lnTo>
                  <a:lnTo>
                    <a:pt x="173" y="518"/>
                  </a:lnTo>
                  <a:cubicBezTo>
                    <a:pt x="173" y="403"/>
                    <a:pt x="202" y="307"/>
                    <a:pt x="259" y="249"/>
                  </a:cubicBezTo>
                  <a:cubicBezTo>
                    <a:pt x="307" y="182"/>
                    <a:pt x="384" y="154"/>
                    <a:pt x="480" y="154"/>
                  </a:cubicBezTo>
                  <a:cubicBezTo>
                    <a:pt x="508" y="154"/>
                    <a:pt x="528" y="154"/>
                    <a:pt x="556" y="163"/>
                  </a:cubicBezTo>
                  <a:cubicBezTo>
                    <a:pt x="575" y="163"/>
                    <a:pt x="595" y="173"/>
                    <a:pt x="614" y="182"/>
                  </a:cubicBezTo>
                  <a:lnTo>
                    <a:pt x="614" y="10"/>
                  </a:lnTo>
                  <a:cubicBezTo>
                    <a:pt x="604" y="0"/>
                    <a:pt x="585" y="0"/>
                    <a:pt x="56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2" name="Google Shape;852;g11fc49ee2e3_0_7"/>
            <p:cNvSpPr/>
            <p:nvPr/>
          </p:nvSpPr>
          <p:spPr>
            <a:xfrm>
              <a:off x="5251325" y="1249325"/>
              <a:ext cx="4350" cy="36425"/>
            </a:xfrm>
            <a:custGeom>
              <a:rect b="b" l="l" r="r" t="t"/>
              <a:pathLst>
                <a:path extrusionOk="0" h="1457" w="174">
                  <a:moveTo>
                    <a:pt x="1" y="0"/>
                  </a:moveTo>
                  <a:lnTo>
                    <a:pt x="1" y="1456"/>
                  </a:lnTo>
                  <a:lnTo>
                    <a:pt x="173" y="1456"/>
                  </a:ln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3" name="Google Shape;853;g11fc49ee2e3_0_7"/>
            <p:cNvSpPr/>
            <p:nvPr/>
          </p:nvSpPr>
          <p:spPr>
            <a:xfrm>
              <a:off x="5271925" y="1250750"/>
              <a:ext cx="31875" cy="35000"/>
            </a:xfrm>
            <a:custGeom>
              <a:rect b="b" l="l" r="r" t="t"/>
              <a:pathLst>
                <a:path extrusionOk="0" h="1400" w="1275">
                  <a:moveTo>
                    <a:pt x="1" y="1"/>
                  </a:moveTo>
                  <a:lnTo>
                    <a:pt x="528" y="1399"/>
                  </a:lnTo>
                  <a:lnTo>
                    <a:pt x="748" y="1399"/>
                  </a:lnTo>
                  <a:lnTo>
                    <a:pt x="1275" y="1"/>
                  </a:lnTo>
                  <a:lnTo>
                    <a:pt x="1083" y="1"/>
                  </a:lnTo>
                  <a:lnTo>
                    <a:pt x="633" y="1179"/>
                  </a:lnTo>
                  <a:lnTo>
                    <a:pt x="19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4" name="Google Shape;854;g11fc49ee2e3_0_7"/>
            <p:cNvSpPr/>
            <p:nvPr/>
          </p:nvSpPr>
          <p:spPr>
            <a:xfrm>
              <a:off x="5310000" y="1250750"/>
              <a:ext cx="22550" cy="35000"/>
            </a:xfrm>
            <a:custGeom>
              <a:rect b="b" l="l" r="r" t="t"/>
              <a:pathLst>
                <a:path extrusionOk="0" h="1400" w="902">
                  <a:moveTo>
                    <a:pt x="1" y="1"/>
                  </a:moveTo>
                  <a:lnTo>
                    <a:pt x="1" y="1399"/>
                  </a:lnTo>
                  <a:lnTo>
                    <a:pt x="901" y="1399"/>
                  </a:lnTo>
                  <a:lnTo>
                    <a:pt x="901" y="1236"/>
                  </a:lnTo>
                  <a:lnTo>
                    <a:pt x="193" y="1236"/>
                  </a:lnTo>
                  <a:lnTo>
                    <a:pt x="193" y="729"/>
                  </a:lnTo>
                  <a:lnTo>
                    <a:pt x="854" y="729"/>
                  </a:lnTo>
                  <a:lnTo>
                    <a:pt x="854" y="575"/>
                  </a:lnTo>
                  <a:lnTo>
                    <a:pt x="193" y="575"/>
                  </a:lnTo>
                  <a:lnTo>
                    <a:pt x="193" y="163"/>
                  </a:lnTo>
                  <a:lnTo>
                    <a:pt x="882" y="163"/>
                  </a:lnTo>
                  <a:lnTo>
                    <a:pt x="88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5" name="Google Shape;855;g11fc49ee2e3_0_7"/>
            <p:cNvSpPr/>
            <p:nvPr/>
          </p:nvSpPr>
          <p:spPr>
            <a:xfrm>
              <a:off x="5338750" y="1250750"/>
              <a:ext cx="27325" cy="35000"/>
            </a:xfrm>
            <a:custGeom>
              <a:rect b="b" l="l" r="r" t="t"/>
              <a:pathLst>
                <a:path extrusionOk="0" h="1400" w="1093">
                  <a:moveTo>
                    <a:pt x="432" y="154"/>
                  </a:moveTo>
                  <a:cubicBezTo>
                    <a:pt x="518" y="154"/>
                    <a:pt x="585" y="173"/>
                    <a:pt x="633" y="221"/>
                  </a:cubicBezTo>
                  <a:cubicBezTo>
                    <a:pt x="681" y="259"/>
                    <a:pt x="710" y="317"/>
                    <a:pt x="710" y="403"/>
                  </a:cubicBezTo>
                  <a:cubicBezTo>
                    <a:pt x="710" y="480"/>
                    <a:pt x="681" y="547"/>
                    <a:pt x="633" y="585"/>
                  </a:cubicBezTo>
                  <a:cubicBezTo>
                    <a:pt x="585" y="633"/>
                    <a:pt x="518" y="652"/>
                    <a:pt x="432" y="652"/>
                  </a:cubicBezTo>
                  <a:lnTo>
                    <a:pt x="192" y="652"/>
                  </a:lnTo>
                  <a:lnTo>
                    <a:pt x="192" y="154"/>
                  </a:lnTo>
                  <a:close/>
                  <a:moveTo>
                    <a:pt x="1" y="1"/>
                  </a:moveTo>
                  <a:lnTo>
                    <a:pt x="1" y="1399"/>
                  </a:lnTo>
                  <a:lnTo>
                    <a:pt x="192" y="1399"/>
                  </a:lnTo>
                  <a:lnTo>
                    <a:pt x="192" y="805"/>
                  </a:lnTo>
                  <a:lnTo>
                    <a:pt x="393" y="805"/>
                  </a:lnTo>
                  <a:cubicBezTo>
                    <a:pt x="470" y="805"/>
                    <a:pt x="528" y="824"/>
                    <a:pt x="575" y="853"/>
                  </a:cubicBezTo>
                  <a:cubicBezTo>
                    <a:pt x="614" y="882"/>
                    <a:pt x="662" y="949"/>
                    <a:pt x="710" y="1035"/>
                  </a:cubicBezTo>
                  <a:lnTo>
                    <a:pt x="892" y="1399"/>
                  </a:lnTo>
                  <a:lnTo>
                    <a:pt x="1093" y="1399"/>
                  </a:lnTo>
                  <a:lnTo>
                    <a:pt x="901" y="1016"/>
                  </a:lnTo>
                  <a:cubicBezTo>
                    <a:pt x="863" y="939"/>
                    <a:pt x="824" y="872"/>
                    <a:pt x="786" y="834"/>
                  </a:cubicBezTo>
                  <a:cubicBezTo>
                    <a:pt x="748" y="786"/>
                    <a:pt x="710" y="757"/>
                    <a:pt x="662" y="738"/>
                  </a:cubicBezTo>
                  <a:cubicBezTo>
                    <a:pt x="738" y="719"/>
                    <a:pt x="805" y="681"/>
                    <a:pt x="844" y="623"/>
                  </a:cubicBezTo>
                  <a:cubicBezTo>
                    <a:pt x="882" y="566"/>
                    <a:pt x="901" y="489"/>
                    <a:pt x="901" y="403"/>
                  </a:cubicBezTo>
                  <a:cubicBezTo>
                    <a:pt x="901" y="269"/>
                    <a:pt x="863" y="163"/>
                    <a:pt x="786" y="96"/>
                  </a:cubicBezTo>
                  <a:cubicBezTo>
                    <a:pt x="710" y="29"/>
                    <a:pt x="585"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6" name="Google Shape;856;g11fc49ee2e3_0_7"/>
            <p:cNvSpPr/>
            <p:nvPr/>
          </p:nvSpPr>
          <p:spPr>
            <a:xfrm>
              <a:off x="5369650" y="1250025"/>
              <a:ext cx="28275" cy="36425"/>
            </a:xfrm>
            <a:custGeom>
              <a:rect b="b" l="l" r="r" t="t"/>
              <a:pathLst>
                <a:path extrusionOk="0" h="1457" w="1131">
                  <a:moveTo>
                    <a:pt x="690" y="1"/>
                  </a:moveTo>
                  <a:cubicBezTo>
                    <a:pt x="479" y="1"/>
                    <a:pt x="307" y="68"/>
                    <a:pt x="182" y="202"/>
                  </a:cubicBezTo>
                  <a:cubicBezTo>
                    <a:pt x="68" y="327"/>
                    <a:pt x="0" y="509"/>
                    <a:pt x="0" y="729"/>
                  </a:cubicBezTo>
                  <a:cubicBezTo>
                    <a:pt x="0" y="949"/>
                    <a:pt x="68" y="1131"/>
                    <a:pt x="182" y="1256"/>
                  </a:cubicBezTo>
                  <a:cubicBezTo>
                    <a:pt x="307" y="1390"/>
                    <a:pt x="479" y="1457"/>
                    <a:pt x="690" y="1457"/>
                  </a:cubicBezTo>
                  <a:cubicBezTo>
                    <a:pt x="767" y="1457"/>
                    <a:pt x="844" y="1438"/>
                    <a:pt x="920" y="1419"/>
                  </a:cubicBezTo>
                  <a:cubicBezTo>
                    <a:pt x="997" y="1400"/>
                    <a:pt x="1064" y="1361"/>
                    <a:pt x="1131" y="1313"/>
                  </a:cubicBezTo>
                  <a:lnTo>
                    <a:pt x="1131" y="1122"/>
                  </a:lnTo>
                  <a:cubicBezTo>
                    <a:pt x="1064" y="1179"/>
                    <a:pt x="997" y="1227"/>
                    <a:pt x="930" y="1256"/>
                  </a:cubicBezTo>
                  <a:cubicBezTo>
                    <a:pt x="853" y="1285"/>
                    <a:pt x="776" y="1294"/>
                    <a:pt x="700" y="1294"/>
                  </a:cubicBezTo>
                  <a:cubicBezTo>
                    <a:pt x="537" y="1294"/>
                    <a:pt x="412" y="1246"/>
                    <a:pt x="336" y="1150"/>
                  </a:cubicBezTo>
                  <a:cubicBezTo>
                    <a:pt x="250" y="1055"/>
                    <a:pt x="202" y="911"/>
                    <a:pt x="202" y="729"/>
                  </a:cubicBezTo>
                  <a:cubicBezTo>
                    <a:pt x="202" y="547"/>
                    <a:pt x="250" y="403"/>
                    <a:pt x="336" y="307"/>
                  </a:cubicBezTo>
                  <a:cubicBezTo>
                    <a:pt x="412" y="212"/>
                    <a:pt x="537" y="154"/>
                    <a:pt x="700" y="154"/>
                  </a:cubicBezTo>
                  <a:cubicBezTo>
                    <a:pt x="776" y="154"/>
                    <a:pt x="853" y="173"/>
                    <a:pt x="930" y="202"/>
                  </a:cubicBezTo>
                  <a:cubicBezTo>
                    <a:pt x="997" y="231"/>
                    <a:pt x="1064" y="279"/>
                    <a:pt x="1131" y="336"/>
                  </a:cubicBezTo>
                  <a:lnTo>
                    <a:pt x="1131" y="135"/>
                  </a:lnTo>
                  <a:cubicBezTo>
                    <a:pt x="1064" y="97"/>
                    <a:pt x="997" y="58"/>
                    <a:pt x="920" y="39"/>
                  </a:cubicBezTo>
                  <a:cubicBezTo>
                    <a:pt x="853" y="10"/>
                    <a:pt x="767" y="1"/>
                    <a:pt x="69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7" name="Google Shape;857;g11fc49ee2e3_0_7"/>
            <p:cNvSpPr/>
            <p:nvPr/>
          </p:nvSpPr>
          <p:spPr>
            <a:xfrm>
              <a:off x="5409875" y="1250750"/>
              <a:ext cx="26625" cy="35000"/>
            </a:xfrm>
            <a:custGeom>
              <a:rect b="b" l="l" r="r" t="t"/>
              <a:pathLst>
                <a:path extrusionOk="0" h="1400" w="1065">
                  <a:moveTo>
                    <a:pt x="1" y="1"/>
                  </a:moveTo>
                  <a:lnTo>
                    <a:pt x="1" y="1399"/>
                  </a:lnTo>
                  <a:lnTo>
                    <a:pt x="193" y="1399"/>
                  </a:lnTo>
                  <a:lnTo>
                    <a:pt x="193" y="729"/>
                  </a:lnTo>
                  <a:lnTo>
                    <a:pt x="873" y="729"/>
                  </a:lnTo>
                  <a:lnTo>
                    <a:pt x="873" y="1399"/>
                  </a:lnTo>
                  <a:lnTo>
                    <a:pt x="1064" y="1399"/>
                  </a:lnTo>
                  <a:lnTo>
                    <a:pt x="1064" y="1"/>
                  </a:lnTo>
                  <a:lnTo>
                    <a:pt x="873" y="1"/>
                  </a:lnTo>
                  <a:lnTo>
                    <a:pt x="873" y="575"/>
                  </a:lnTo>
                  <a:lnTo>
                    <a:pt x="193" y="575"/>
                  </a:lnTo>
                  <a:lnTo>
                    <a:pt x="19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8" name="Google Shape;858;g11fc49ee2e3_0_7"/>
            <p:cNvSpPr/>
            <p:nvPr/>
          </p:nvSpPr>
          <p:spPr>
            <a:xfrm>
              <a:off x="5444125" y="1250750"/>
              <a:ext cx="31900" cy="35000"/>
            </a:xfrm>
            <a:custGeom>
              <a:rect b="b" l="l" r="r" t="t"/>
              <a:pathLst>
                <a:path extrusionOk="0" h="1400" w="1276">
                  <a:moveTo>
                    <a:pt x="633" y="183"/>
                  </a:moveTo>
                  <a:lnTo>
                    <a:pt x="892" y="882"/>
                  </a:lnTo>
                  <a:lnTo>
                    <a:pt x="384" y="882"/>
                  </a:lnTo>
                  <a:lnTo>
                    <a:pt x="633" y="183"/>
                  </a:lnTo>
                  <a:close/>
                  <a:moveTo>
                    <a:pt x="528" y="1"/>
                  </a:moveTo>
                  <a:lnTo>
                    <a:pt x="1" y="1399"/>
                  </a:lnTo>
                  <a:lnTo>
                    <a:pt x="193" y="1399"/>
                  </a:lnTo>
                  <a:lnTo>
                    <a:pt x="327" y="1035"/>
                  </a:lnTo>
                  <a:lnTo>
                    <a:pt x="949" y="1035"/>
                  </a:lnTo>
                  <a:lnTo>
                    <a:pt x="1083" y="1399"/>
                  </a:lnTo>
                  <a:lnTo>
                    <a:pt x="1275" y="1399"/>
                  </a:lnTo>
                  <a:lnTo>
                    <a:pt x="74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9" name="Google Shape;859;g11fc49ee2e3_0_7"/>
            <p:cNvSpPr/>
            <p:nvPr/>
          </p:nvSpPr>
          <p:spPr>
            <a:xfrm>
              <a:off x="5484600" y="1250750"/>
              <a:ext cx="27100" cy="35000"/>
            </a:xfrm>
            <a:custGeom>
              <a:rect b="b" l="l" r="r" t="t"/>
              <a:pathLst>
                <a:path extrusionOk="0" h="1400" w="1084">
                  <a:moveTo>
                    <a:pt x="423" y="154"/>
                  </a:moveTo>
                  <a:cubicBezTo>
                    <a:pt x="518" y="154"/>
                    <a:pt x="585" y="173"/>
                    <a:pt x="633" y="221"/>
                  </a:cubicBezTo>
                  <a:cubicBezTo>
                    <a:pt x="681" y="259"/>
                    <a:pt x="700" y="317"/>
                    <a:pt x="700" y="403"/>
                  </a:cubicBezTo>
                  <a:cubicBezTo>
                    <a:pt x="700" y="480"/>
                    <a:pt x="681" y="547"/>
                    <a:pt x="633" y="585"/>
                  </a:cubicBezTo>
                  <a:cubicBezTo>
                    <a:pt x="585" y="633"/>
                    <a:pt x="518" y="652"/>
                    <a:pt x="423" y="652"/>
                  </a:cubicBezTo>
                  <a:lnTo>
                    <a:pt x="193" y="652"/>
                  </a:lnTo>
                  <a:lnTo>
                    <a:pt x="193" y="154"/>
                  </a:lnTo>
                  <a:close/>
                  <a:moveTo>
                    <a:pt x="1" y="1"/>
                  </a:moveTo>
                  <a:lnTo>
                    <a:pt x="1" y="1399"/>
                  </a:lnTo>
                  <a:lnTo>
                    <a:pt x="193" y="1399"/>
                  </a:lnTo>
                  <a:lnTo>
                    <a:pt x="193" y="805"/>
                  </a:lnTo>
                  <a:lnTo>
                    <a:pt x="394" y="805"/>
                  </a:lnTo>
                  <a:cubicBezTo>
                    <a:pt x="470" y="805"/>
                    <a:pt x="528" y="824"/>
                    <a:pt x="566" y="853"/>
                  </a:cubicBezTo>
                  <a:cubicBezTo>
                    <a:pt x="614" y="882"/>
                    <a:pt x="662" y="949"/>
                    <a:pt x="710" y="1035"/>
                  </a:cubicBezTo>
                  <a:lnTo>
                    <a:pt x="882" y="1399"/>
                  </a:lnTo>
                  <a:lnTo>
                    <a:pt x="1084" y="1399"/>
                  </a:lnTo>
                  <a:lnTo>
                    <a:pt x="892" y="1016"/>
                  </a:lnTo>
                  <a:cubicBezTo>
                    <a:pt x="854" y="939"/>
                    <a:pt x="815" y="872"/>
                    <a:pt x="777" y="834"/>
                  </a:cubicBezTo>
                  <a:cubicBezTo>
                    <a:pt x="739" y="786"/>
                    <a:pt x="700" y="757"/>
                    <a:pt x="662" y="738"/>
                  </a:cubicBezTo>
                  <a:cubicBezTo>
                    <a:pt x="739" y="719"/>
                    <a:pt x="796" y="681"/>
                    <a:pt x="844" y="623"/>
                  </a:cubicBezTo>
                  <a:cubicBezTo>
                    <a:pt x="882" y="566"/>
                    <a:pt x="902" y="489"/>
                    <a:pt x="902" y="403"/>
                  </a:cubicBezTo>
                  <a:cubicBezTo>
                    <a:pt x="902" y="269"/>
                    <a:pt x="863" y="163"/>
                    <a:pt x="787" y="96"/>
                  </a:cubicBezTo>
                  <a:cubicBezTo>
                    <a:pt x="700" y="29"/>
                    <a:pt x="585" y="1"/>
                    <a:pt x="42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0" name="Google Shape;860;g11fc49ee2e3_0_7"/>
            <p:cNvSpPr/>
            <p:nvPr/>
          </p:nvSpPr>
          <p:spPr>
            <a:xfrm>
              <a:off x="5517425" y="1249325"/>
              <a:ext cx="10800" cy="42650"/>
            </a:xfrm>
            <a:custGeom>
              <a:rect b="b" l="l" r="r" t="t"/>
              <a:pathLst>
                <a:path extrusionOk="0" h="1706" w="432">
                  <a:moveTo>
                    <a:pt x="288" y="0"/>
                  </a:moveTo>
                  <a:cubicBezTo>
                    <a:pt x="192" y="144"/>
                    <a:pt x="115" y="287"/>
                    <a:pt x="77" y="431"/>
                  </a:cubicBezTo>
                  <a:cubicBezTo>
                    <a:pt x="29" y="575"/>
                    <a:pt x="0" y="709"/>
                    <a:pt x="0" y="853"/>
                  </a:cubicBezTo>
                  <a:cubicBezTo>
                    <a:pt x="0" y="996"/>
                    <a:pt x="29" y="1131"/>
                    <a:pt x="77" y="1274"/>
                  </a:cubicBezTo>
                  <a:cubicBezTo>
                    <a:pt x="115" y="1418"/>
                    <a:pt x="192" y="1562"/>
                    <a:pt x="288" y="1705"/>
                  </a:cubicBezTo>
                  <a:lnTo>
                    <a:pt x="432" y="1705"/>
                  </a:lnTo>
                  <a:cubicBezTo>
                    <a:pt x="355" y="1562"/>
                    <a:pt x="288" y="1418"/>
                    <a:pt x="250" y="1284"/>
                  </a:cubicBezTo>
                  <a:cubicBezTo>
                    <a:pt x="211" y="1140"/>
                    <a:pt x="183" y="996"/>
                    <a:pt x="183" y="853"/>
                  </a:cubicBezTo>
                  <a:cubicBezTo>
                    <a:pt x="183" y="709"/>
                    <a:pt x="211" y="565"/>
                    <a:pt x="250" y="422"/>
                  </a:cubicBezTo>
                  <a:cubicBezTo>
                    <a:pt x="288" y="287"/>
                    <a:pt x="345" y="144"/>
                    <a:pt x="43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1" name="Google Shape;861;g11fc49ee2e3_0_7"/>
            <p:cNvSpPr/>
            <p:nvPr/>
          </p:nvSpPr>
          <p:spPr>
            <a:xfrm>
              <a:off x="5533700" y="1250750"/>
              <a:ext cx="25425" cy="35000"/>
            </a:xfrm>
            <a:custGeom>
              <a:rect b="b" l="l" r="r" t="t"/>
              <a:pathLst>
                <a:path extrusionOk="0" h="1400" w="1017">
                  <a:moveTo>
                    <a:pt x="633" y="163"/>
                  </a:moveTo>
                  <a:lnTo>
                    <a:pt x="633" y="911"/>
                  </a:lnTo>
                  <a:lnTo>
                    <a:pt x="154" y="911"/>
                  </a:lnTo>
                  <a:lnTo>
                    <a:pt x="633" y="163"/>
                  </a:lnTo>
                  <a:close/>
                  <a:moveTo>
                    <a:pt x="585" y="1"/>
                  </a:moveTo>
                  <a:lnTo>
                    <a:pt x="1" y="882"/>
                  </a:lnTo>
                  <a:lnTo>
                    <a:pt x="1" y="1064"/>
                  </a:lnTo>
                  <a:lnTo>
                    <a:pt x="633" y="1064"/>
                  </a:lnTo>
                  <a:lnTo>
                    <a:pt x="633" y="1399"/>
                  </a:lnTo>
                  <a:lnTo>
                    <a:pt x="825" y="1399"/>
                  </a:lnTo>
                  <a:lnTo>
                    <a:pt x="825" y="1064"/>
                  </a:lnTo>
                  <a:lnTo>
                    <a:pt x="1016" y="1064"/>
                  </a:lnTo>
                  <a:lnTo>
                    <a:pt x="1016" y="911"/>
                  </a:lnTo>
                  <a:lnTo>
                    <a:pt x="825" y="911"/>
                  </a:lnTo>
                  <a:lnTo>
                    <a:pt x="82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2" name="Google Shape;862;g11fc49ee2e3_0_7"/>
            <p:cNvSpPr/>
            <p:nvPr/>
          </p:nvSpPr>
          <p:spPr>
            <a:xfrm>
              <a:off x="5565800" y="1250750"/>
              <a:ext cx="22775" cy="35700"/>
            </a:xfrm>
            <a:custGeom>
              <a:rect b="b" l="l" r="r" t="t"/>
              <a:pathLst>
                <a:path extrusionOk="0" h="1428" w="911">
                  <a:moveTo>
                    <a:pt x="58" y="1"/>
                  </a:moveTo>
                  <a:lnTo>
                    <a:pt x="58" y="700"/>
                  </a:lnTo>
                  <a:cubicBezTo>
                    <a:pt x="116" y="681"/>
                    <a:pt x="164" y="662"/>
                    <a:pt x="211" y="652"/>
                  </a:cubicBezTo>
                  <a:cubicBezTo>
                    <a:pt x="269" y="642"/>
                    <a:pt x="317" y="633"/>
                    <a:pt x="365" y="633"/>
                  </a:cubicBezTo>
                  <a:cubicBezTo>
                    <a:pt x="470" y="633"/>
                    <a:pt x="556" y="662"/>
                    <a:pt x="623" y="719"/>
                  </a:cubicBezTo>
                  <a:cubicBezTo>
                    <a:pt x="690" y="777"/>
                    <a:pt x="719" y="853"/>
                    <a:pt x="719" y="949"/>
                  </a:cubicBezTo>
                  <a:cubicBezTo>
                    <a:pt x="719" y="1045"/>
                    <a:pt x="690" y="1121"/>
                    <a:pt x="623" y="1179"/>
                  </a:cubicBezTo>
                  <a:cubicBezTo>
                    <a:pt x="556" y="1236"/>
                    <a:pt x="470" y="1265"/>
                    <a:pt x="365" y="1265"/>
                  </a:cubicBezTo>
                  <a:cubicBezTo>
                    <a:pt x="298" y="1265"/>
                    <a:pt x="240" y="1256"/>
                    <a:pt x="173" y="1246"/>
                  </a:cubicBezTo>
                  <a:cubicBezTo>
                    <a:pt x="116" y="1227"/>
                    <a:pt x="58" y="1208"/>
                    <a:pt x="1" y="1169"/>
                  </a:cubicBezTo>
                  <a:lnTo>
                    <a:pt x="1" y="1361"/>
                  </a:lnTo>
                  <a:cubicBezTo>
                    <a:pt x="68" y="1380"/>
                    <a:pt x="135" y="1399"/>
                    <a:pt x="192" y="1409"/>
                  </a:cubicBezTo>
                  <a:cubicBezTo>
                    <a:pt x="250" y="1418"/>
                    <a:pt x="307" y="1428"/>
                    <a:pt x="374" y="1428"/>
                  </a:cubicBezTo>
                  <a:cubicBezTo>
                    <a:pt x="537" y="1428"/>
                    <a:pt x="671" y="1380"/>
                    <a:pt x="767" y="1303"/>
                  </a:cubicBezTo>
                  <a:cubicBezTo>
                    <a:pt x="863" y="1217"/>
                    <a:pt x="911" y="1102"/>
                    <a:pt x="911" y="949"/>
                  </a:cubicBezTo>
                  <a:cubicBezTo>
                    <a:pt x="911" y="805"/>
                    <a:pt x="863" y="690"/>
                    <a:pt x="767" y="604"/>
                  </a:cubicBezTo>
                  <a:cubicBezTo>
                    <a:pt x="681" y="518"/>
                    <a:pt x="556" y="470"/>
                    <a:pt x="403" y="470"/>
                  </a:cubicBezTo>
                  <a:cubicBezTo>
                    <a:pt x="374" y="470"/>
                    <a:pt x="346" y="480"/>
                    <a:pt x="317" y="480"/>
                  </a:cubicBezTo>
                  <a:cubicBezTo>
                    <a:pt x="288" y="489"/>
                    <a:pt x="259" y="489"/>
                    <a:pt x="231" y="499"/>
                  </a:cubicBezTo>
                  <a:lnTo>
                    <a:pt x="231" y="163"/>
                  </a:lnTo>
                  <a:lnTo>
                    <a:pt x="805" y="163"/>
                  </a:lnTo>
                  <a:lnTo>
                    <a:pt x="80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3" name="Google Shape;863;g11fc49ee2e3_0_7"/>
            <p:cNvSpPr/>
            <p:nvPr/>
          </p:nvSpPr>
          <p:spPr>
            <a:xfrm>
              <a:off x="5595750" y="1249325"/>
              <a:ext cx="10800" cy="42650"/>
            </a:xfrm>
            <a:custGeom>
              <a:rect b="b" l="l" r="r" t="t"/>
              <a:pathLst>
                <a:path extrusionOk="0" h="1706" w="432">
                  <a:moveTo>
                    <a:pt x="0" y="0"/>
                  </a:moveTo>
                  <a:cubicBezTo>
                    <a:pt x="86" y="144"/>
                    <a:pt x="154" y="287"/>
                    <a:pt x="192" y="422"/>
                  </a:cubicBezTo>
                  <a:cubicBezTo>
                    <a:pt x="230" y="565"/>
                    <a:pt x="249" y="709"/>
                    <a:pt x="249" y="853"/>
                  </a:cubicBezTo>
                  <a:cubicBezTo>
                    <a:pt x="249" y="996"/>
                    <a:pt x="230" y="1140"/>
                    <a:pt x="192" y="1284"/>
                  </a:cubicBezTo>
                  <a:cubicBezTo>
                    <a:pt x="154" y="1418"/>
                    <a:pt x="86" y="1562"/>
                    <a:pt x="0" y="1705"/>
                  </a:cubicBezTo>
                  <a:lnTo>
                    <a:pt x="154" y="1705"/>
                  </a:lnTo>
                  <a:cubicBezTo>
                    <a:pt x="249" y="1562"/>
                    <a:pt x="316" y="1418"/>
                    <a:pt x="364" y="1274"/>
                  </a:cubicBezTo>
                  <a:cubicBezTo>
                    <a:pt x="412" y="1131"/>
                    <a:pt x="431" y="996"/>
                    <a:pt x="431" y="853"/>
                  </a:cubicBezTo>
                  <a:cubicBezTo>
                    <a:pt x="431" y="709"/>
                    <a:pt x="412" y="575"/>
                    <a:pt x="364" y="431"/>
                  </a:cubicBezTo>
                  <a:cubicBezTo>
                    <a:pt x="316" y="287"/>
                    <a:pt x="249" y="144"/>
                    <a:pt x="15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4" name="Google Shape;864;g11fc49ee2e3_0_7"/>
            <p:cNvSpPr/>
            <p:nvPr/>
          </p:nvSpPr>
          <p:spPr>
            <a:xfrm>
              <a:off x="5106900" y="1432050"/>
              <a:ext cx="9125" cy="35000"/>
            </a:xfrm>
            <a:custGeom>
              <a:rect b="b" l="l" r="r" t="t"/>
              <a:pathLst>
                <a:path extrusionOk="0" h="1400" w="365">
                  <a:moveTo>
                    <a:pt x="1" y="1"/>
                  </a:moveTo>
                  <a:lnTo>
                    <a:pt x="1" y="1400"/>
                  </a:lnTo>
                  <a:lnTo>
                    <a:pt x="365" y="1400"/>
                  </a:lnTo>
                  <a:lnTo>
                    <a:pt x="365"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5" name="Google Shape;865;g11fc49ee2e3_0_7"/>
            <p:cNvSpPr/>
            <p:nvPr/>
          </p:nvSpPr>
          <p:spPr>
            <a:xfrm>
              <a:off x="5122475" y="1439950"/>
              <a:ext cx="26375" cy="27100"/>
            </a:xfrm>
            <a:custGeom>
              <a:rect b="b" l="l" r="r" t="t"/>
              <a:pathLst>
                <a:path extrusionOk="0" h="1084" w="1055">
                  <a:moveTo>
                    <a:pt x="681" y="1"/>
                  </a:moveTo>
                  <a:cubicBezTo>
                    <a:pt x="614" y="1"/>
                    <a:pt x="556" y="20"/>
                    <a:pt x="499" y="49"/>
                  </a:cubicBezTo>
                  <a:cubicBezTo>
                    <a:pt x="441" y="78"/>
                    <a:pt x="384" y="126"/>
                    <a:pt x="336" y="183"/>
                  </a:cubicBezTo>
                  <a:lnTo>
                    <a:pt x="336" y="30"/>
                  </a:lnTo>
                  <a:lnTo>
                    <a:pt x="1" y="30"/>
                  </a:lnTo>
                  <a:lnTo>
                    <a:pt x="1" y="1084"/>
                  </a:lnTo>
                  <a:lnTo>
                    <a:pt x="336" y="1084"/>
                  </a:lnTo>
                  <a:lnTo>
                    <a:pt x="336" y="566"/>
                  </a:lnTo>
                  <a:cubicBezTo>
                    <a:pt x="336" y="470"/>
                    <a:pt x="355" y="394"/>
                    <a:pt x="393" y="336"/>
                  </a:cubicBezTo>
                  <a:cubicBezTo>
                    <a:pt x="432" y="288"/>
                    <a:pt x="489" y="260"/>
                    <a:pt x="556" y="260"/>
                  </a:cubicBezTo>
                  <a:cubicBezTo>
                    <a:pt x="585" y="260"/>
                    <a:pt x="614" y="269"/>
                    <a:pt x="633" y="279"/>
                  </a:cubicBezTo>
                  <a:cubicBezTo>
                    <a:pt x="662" y="288"/>
                    <a:pt x="671" y="308"/>
                    <a:pt x="690" y="327"/>
                  </a:cubicBezTo>
                  <a:cubicBezTo>
                    <a:pt x="700" y="346"/>
                    <a:pt x="710" y="365"/>
                    <a:pt x="710" y="403"/>
                  </a:cubicBezTo>
                  <a:cubicBezTo>
                    <a:pt x="710" y="442"/>
                    <a:pt x="719" y="499"/>
                    <a:pt x="719" y="595"/>
                  </a:cubicBezTo>
                  <a:lnTo>
                    <a:pt x="719" y="978"/>
                  </a:lnTo>
                  <a:lnTo>
                    <a:pt x="719" y="1084"/>
                  </a:lnTo>
                  <a:lnTo>
                    <a:pt x="1054" y="1084"/>
                  </a:lnTo>
                  <a:lnTo>
                    <a:pt x="1054" y="442"/>
                  </a:lnTo>
                  <a:cubicBezTo>
                    <a:pt x="1054" y="298"/>
                    <a:pt x="1026" y="193"/>
                    <a:pt x="959" y="116"/>
                  </a:cubicBezTo>
                  <a:cubicBezTo>
                    <a:pt x="892" y="39"/>
                    <a:pt x="805" y="1"/>
                    <a:pt x="681"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6" name="Google Shape;866;g11fc49ee2e3_0_7"/>
            <p:cNvSpPr/>
            <p:nvPr/>
          </p:nvSpPr>
          <p:spPr>
            <a:xfrm>
              <a:off x="5151700" y="1430625"/>
              <a:ext cx="28275" cy="36900"/>
            </a:xfrm>
            <a:custGeom>
              <a:rect b="b" l="l" r="r" t="t"/>
              <a:pathLst>
                <a:path extrusionOk="0" h="1476" w="1131">
                  <a:moveTo>
                    <a:pt x="575" y="623"/>
                  </a:moveTo>
                  <a:cubicBezTo>
                    <a:pt x="642" y="623"/>
                    <a:pt x="700" y="652"/>
                    <a:pt x="738" y="700"/>
                  </a:cubicBezTo>
                  <a:cubicBezTo>
                    <a:pt x="776" y="757"/>
                    <a:pt x="796" y="824"/>
                    <a:pt x="796" y="930"/>
                  </a:cubicBezTo>
                  <a:cubicBezTo>
                    <a:pt x="796" y="1025"/>
                    <a:pt x="776" y="1102"/>
                    <a:pt x="738" y="1160"/>
                  </a:cubicBezTo>
                  <a:cubicBezTo>
                    <a:pt x="700" y="1207"/>
                    <a:pt x="642" y="1236"/>
                    <a:pt x="575" y="1236"/>
                  </a:cubicBezTo>
                  <a:cubicBezTo>
                    <a:pt x="499" y="1236"/>
                    <a:pt x="451" y="1207"/>
                    <a:pt x="412" y="1160"/>
                  </a:cubicBezTo>
                  <a:cubicBezTo>
                    <a:pt x="374" y="1102"/>
                    <a:pt x="355" y="1025"/>
                    <a:pt x="355" y="930"/>
                  </a:cubicBezTo>
                  <a:cubicBezTo>
                    <a:pt x="355" y="824"/>
                    <a:pt x="374" y="757"/>
                    <a:pt x="412" y="700"/>
                  </a:cubicBezTo>
                  <a:cubicBezTo>
                    <a:pt x="451" y="652"/>
                    <a:pt x="499" y="623"/>
                    <a:pt x="575" y="623"/>
                  </a:cubicBezTo>
                  <a:close/>
                  <a:moveTo>
                    <a:pt x="796" y="0"/>
                  </a:moveTo>
                  <a:lnTo>
                    <a:pt x="796" y="556"/>
                  </a:lnTo>
                  <a:cubicBezTo>
                    <a:pt x="748" y="499"/>
                    <a:pt x="700" y="451"/>
                    <a:pt x="642" y="422"/>
                  </a:cubicBezTo>
                  <a:cubicBezTo>
                    <a:pt x="585" y="393"/>
                    <a:pt x="518" y="374"/>
                    <a:pt x="451" y="374"/>
                  </a:cubicBezTo>
                  <a:cubicBezTo>
                    <a:pt x="317" y="374"/>
                    <a:pt x="211" y="431"/>
                    <a:pt x="125" y="537"/>
                  </a:cubicBezTo>
                  <a:cubicBezTo>
                    <a:pt x="48" y="633"/>
                    <a:pt x="0" y="767"/>
                    <a:pt x="0" y="930"/>
                  </a:cubicBezTo>
                  <a:cubicBezTo>
                    <a:pt x="0" y="1092"/>
                    <a:pt x="48" y="1227"/>
                    <a:pt x="125" y="1322"/>
                  </a:cubicBezTo>
                  <a:cubicBezTo>
                    <a:pt x="211" y="1428"/>
                    <a:pt x="317" y="1476"/>
                    <a:pt x="451" y="1476"/>
                  </a:cubicBezTo>
                  <a:cubicBezTo>
                    <a:pt x="518" y="1476"/>
                    <a:pt x="585" y="1466"/>
                    <a:pt x="642" y="1437"/>
                  </a:cubicBezTo>
                  <a:cubicBezTo>
                    <a:pt x="700" y="1409"/>
                    <a:pt x="748" y="1361"/>
                    <a:pt x="796" y="1303"/>
                  </a:cubicBezTo>
                  <a:lnTo>
                    <a:pt x="796" y="1457"/>
                  </a:lnTo>
                  <a:lnTo>
                    <a:pt x="1131" y="1457"/>
                  </a:lnTo>
                  <a:lnTo>
                    <a:pt x="1131"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7" name="Google Shape;867;g11fc49ee2e3_0_7"/>
            <p:cNvSpPr/>
            <p:nvPr/>
          </p:nvSpPr>
          <p:spPr>
            <a:xfrm>
              <a:off x="5185475" y="1439950"/>
              <a:ext cx="28050" cy="27575"/>
            </a:xfrm>
            <a:custGeom>
              <a:rect b="b" l="l" r="r" t="t"/>
              <a:pathLst>
                <a:path extrusionOk="0" h="1103" w="1122">
                  <a:moveTo>
                    <a:pt x="575" y="231"/>
                  </a:moveTo>
                  <a:cubicBezTo>
                    <a:pt x="632" y="231"/>
                    <a:pt x="680" y="250"/>
                    <a:pt x="719" y="288"/>
                  </a:cubicBezTo>
                  <a:cubicBezTo>
                    <a:pt x="757" y="327"/>
                    <a:pt x="776" y="375"/>
                    <a:pt x="776" y="442"/>
                  </a:cubicBezTo>
                  <a:lnTo>
                    <a:pt x="345" y="442"/>
                  </a:lnTo>
                  <a:cubicBezTo>
                    <a:pt x="355" y="375"/>
                    <a:pt x="374" y="317"/>
                    <a:pt x="422" y="279"/>
                  </a:cubicBezTo>
                  <a:cubicBezTo>
                    <a:pt x="460" y="250"/>
                    <a:pt x="508" y="231"/>
                    <a:pt x="575" y="231"/>
                  </a:cubicBezTo>
                  <a:close/>
                  <a:moveTo>
                    <a:pt x="575" y="1"/>
                  </a:moveTo>
                  <a:cubicBezTo>
                    <a:pt x="393" y="1"/>
                    <a:pt x="259" y="58"/>
                    <a:pt x="153" y="154"/>
                  </a:cubicBezTo>
                  <a:cubicBezTo>
                    <a:pt x="48" y="250"/>
                    <a:pt x="0" y="384"/>
                    <a:pt x="0" y="557"/>
                  </a:cubicBezTo>
                  <a:cubicBezTo>
                    <a:pt x="0" y="729"/>
                    <a:pt x="48" y="863"/>
                    <a:pt x="153" y="959"/>
                  </a:cubicBezTo>
                  <a:cubicBezTo>
                    <a:pt x="259" y="1055"/>
                    <a:pt x="403" y="1103"/>
                    <a:pt x="594" y="1103"/>
                  </a:cubicBezTo>
                  <a:cubicBezTo>
                    <a:pt x="680" y="1103"/>
                    <a:pt x="757" y="1103"/>
                    <a:pt x="834" y="1084"/>
                  </a:cubicBezTo>
                  <a:cubicBezTo>
                    <a:pt x="910" y="1064"/>
                    <a:pt x="997" y="1045"/>
                    <a:pt x="1073" y="1016"/>
                  </a:cubicBezTo>
                  <a:lnTo>
                    <a:pt x="1073" y="758"/>
                  </a:lnTo>
                  <a:cubicBezTo>
                    <a:pt x="997" y="796"/>
                    <a:pt x="920" y="834"/>
                    <a:pt x="843" y="854"/>
                  </a:cubicBezTo>
                  <a:cubicBezTo>
                    <a:pt x="767" y="873"/>
                    <a:pt x="700" y="882"/>
                    <a:pt x="623" y="882"/>
                  </a:cubicBezTo>
                  <a:cubicBezTo>
                    <a:pt x="537" y="882"/>
                    <a:pt x="470" y="863"/>
                    <a:pt x="422" y="825"/>
                  </a:cubicBezTo>
                  <a:cubicBezTo>
                    <a:pt x="374" y="787"/>
                    <a:pt x="345" y="729"/>
                    <a:pt x="336" y="643"/>
                  </a:cubicBezTo>
                  <a:lnTo>
                    <a:pt x="1121" y="643"/>
                  </a:lnTo>
                  <a:lnTo>
                    <a:pt x="1121" y="557"/>
                  </a:lnTo>
                  <a:cubicBezTo>
                    <a:pt x="1121" y="384"/>
                    <a:pt x="1073" y="250"/>
                    <a:pt x="977" y="154"/>
                  </a:cubicBezTo>
                  <a:cubicBezTo>
                    <a:pt x="872" y="58"/>
                    <a:pt x="747" y="1"/>
                    <a:pt x="57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8" name="Google Shape;868;g11fc49ee2e3_0_7"/>
            <p:cNvSpPr/>
            <p:nvPr/>
          </p:nvSpPr>
          <p:spPr>
            <a:xfrm>
              <a:off x="5213725" y="1440675"/>
              <a:ext cx="29500" cy="26375"/>
            </a:xfrm>
            <a:custGeom>
              <a:rect b="b" l="l" r="r" t="t"/>
              <a:pathLst>
                <a:path extrusionOk="0" h="1055" w="1180">
                  <a:moveTo>
                    <a:pt x="20" y="1"/>
                  </a:moveTo>
                  <a:lnTo>
                    <a:pt x="403" y="518"/>
                  </a:lnTo>
                  <a:lnTo>
                    <a:pt x="1" y="1055"/>
                  </a:lnTo>
                  <a:lnTo>
                    <a:pt x="355" y="1055"/>
                  </a:lnTo>
                  <a:lnTo>
                    <a:pt x="595" y="719"/>
                  </a:lnTo>
                  <a:lnTo>
                    <a:pt x="825" y="1055"/>
                  </a:lnTo>
                  <a:lnTo>
                    <a:pt x="1179" y="1055"/>
                  </a:lnTo>
                  <a:lnTo>
                    <a:pt x="786" y="508"/>
                  </a:lnTo>
                  <a:lnTo>
                    <a:pt x="1160" y="1"/>
                  </a:lnTo>
                  <a:lnTo>
                    <a:pt x="805" y="1"/>
                  </a:lnTo>
                  <a:lnTo>
                    <a:pt x="595" y="317"/>
                  </a:lnTo>
                  <a:lnTo>
                    <a:pt x="374"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9" name="Google Shape;869;g11fc49ee2e3_0_7"/>
            <p:cNvSpPr/>
            <p:nvPr/>
          </p:nvSpPr>
          <p:spPr>
            <a:xfrm>
              <a:off x="5243200" y="1439950"/>
              <a:ext cx="28275" cy="27575"/>
            </a:xfrm>
            <a:custGeom>
              <a:rect b="b" l="l" r="r" t="t"/>
              <a:pathLst>
                <a:path extrusionOk="0" h="1103" w="1131">
                  <a:moveTo>
                    <a:pt x="584" y="231"/>
                  </a:moveTo>
                  <a:cubicBezTo>
                    <a:pt x="642" y="231"/>
                    <a:pt x="690" y="250"/>
                    <a:pt x="728" y="288"/>
                  </a:cubicBezTo>
                  <a:cubicBezTo>
                    <a:pt x="766" y="327"/>
                    <a:pt x="786" y="375"/>
                    <a:pt x="786" y="442"/>
                  </a:cubicBezTo>
                  <a:lnTo>
                    <a:pt x="355" y="442"/>
                  </a:lnTo>
                  <a:cubicBezTo>
                    <a:pt x="364" y="375"/>
                    <a:pt x="383" y="317"/>
                    <a:pt x="422" y="279"/>
                  </a:cubicBezTo>
                  <a:cubicBezTo>
                    <a:pt x="469" y="250"/>
                    <a:pt x="517" y="231"/>
                    <a:pt x="584" y="231"/>
                  </a:cubicBezTo>
                  <a:close/>
                  <a:moveTo>
                    <a:pt x="584" y="1"/>
                  </a:moveTo>
                  <a:cubicBezTo>
                    <a:pt x="402" y="1"/>
                    <a:pt x="259" y="58"/>
                    <a:pt x="163" y="154"/>
                  </a:cubicBezTo>
                  <a:cubicBezTo>
                    <a:pt x="58" y="250"/>
                    <a:pt x="0" y="384"/>
                    <a:pt x="0" y="557"/>
                  </a:cubicBezTo>
                  <a:cubicBezTo>
                    <a:pt x="0" y="729"/>
                    <a:pt x="58" y="863"/>
                    <a:pt x="163" y="959"/>
                  </a:cubicBezTo>
                  <a:cubicBezTo>
                    <a:pt x="268" y="1055"/>
                    <a:pt x="412" y="1103"/>
                    <a:pt x="604" y="1103"/>
                  </a:cubicBezTo>
                  <a:cubicBezTo>
                    <a:pt x="680" y="1103"/>
                    <a:pt x="766" y="1103"/>
                    <a:pt x="843" y="1084"/>
                  </a:cubicBezTo>
                  <a:cubicBezTo>
                    <a:pt x="920" y="1064"/>
                    <a:pt x="996" y="1045"/>
                    <a:pt x="1083" y="1016"/>
                  </a:cubicBezTo>
                  <a:lnTo>
                    <a:pt x="1083" y="758"/>
                  </a:lnTo>
                  <a:cubicBezTo>
                    <a:pt x="1006" y="796"/>
                    <a:pt x="929" y="834"/>
                    <a:pt x="853" y="854"/>
                  </a:cubicBezTo>
                  <a:cubicBezTo>
                    <a:pt x="776" y="873"/>
                    <a:pt x="709" y="882"/>
                    <a:pt x="632" y="882"/>
                  </a:cubicBezTo>
                  <a:cubicBezTo>
                    <a:pt x="546" y="882"/>
                    <a:pt x="479" y="863"/>
                    <a:pt x="431" y="825"/>
                  </a:cubicBezTo>
                  <a:cubicBezTo>
                    <a:pt x="383" y="787"/>
                    <a:pt x="355" y="729"/>
                    <a:pt x="345" y="643"/>
                  </a:cubicBezTo>
                  <a:lnTo>
                    <a:pt x="1131" y="643"/>
                  </a:lnTo>
                  <a:lnTo>
                    <a:pt x="1131" y="557"/>
                  </a:lnTo>
                  <a:cubicBezTo>
                    <a:pt x="1131" y="384"/>
                    <a:pt x="1083" y="250"/>
                    <a:pt x="977" y="154"/>
                  </a:cubicBezTo>
                  <a:cubicBezTo>
                    <a:pt x="881" y="58"/>
                    <a:pt x="747" y="1"/>
                    <a:pt x="584"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0" name="Google Shape;870;g11fc49ee2e3_0_7"/>
            <p:cNvSpPr/>
            <p:nvPr/>
          </p:nvSpPr>
          <p:spPr>
            <a:xfrm>
              <a:off x="5273600" y="1439950"/>
              <a:ext cx="23750" cy="27575"/>
            </a:xfrm>
            <a:custGeom>
              <a:rect b="b" l="l" r="r" t="t"/>
              <a:pathLst>
                <a:path extrusionOk="0" h="1103" w="950">
                  <a:moveTo>
                    <a:pt x="461" y="1"/>
                  </a:moveTo>
                  <a:cubicBezTo>
                    <a:pt x="307" y="1"/>
                    <a:pt x="192" y="30"/>
                    <a:pt x="116" y="87"/>
                  </a:cubicBezTo>
                  <a:cubicBezTo>
                    <a:pt x="39" y="135"/>
                    <a:pt x="1" y="221"/>
                    <a:pt x="1" y="336"/>
                  </a:cubicBezTo>
                  <a:cubicBezTo>
                    <a:pt x="1" y="432"/>
                    <a:pt x="29" y="509"/>
                    <a:pt x="87" y="566"/>
                  </a:cubicBezTo>
                  <a:cubicBezTo>
                    <a:pt x="154" y="614"/>
                    <a:pt x="259" y="652"/>
                    <a:pt x="403" y="672"/>
                  </a:cubicBezTo>
                  <a:lnTo>
                    <a:pt x="461" y="672"/>
                  </a:lnTo>
                  <a:cubicBezTo>
                    <a:pt x="528" y="681"/>
                    <a:pt x="576" y="691"/>
                    <a:pt x="595" y="710"/>
                  </a:cubicBezTo>
                  <a:cubicBezTo>
                    <a:pt x="623" y="719"/>
                    <a:pt x="633" y="748"/>
                    <a:pt x="633" y="777"/>
                  </a:cubicBezTo>
                  <a:cubicBezTo>
                    <a:pt x="633" y="815"/>
                    <a:pt x="614" y="834"/>
                    <a:pt x="585" y="854"/>
                  </a:cubicBezTo>
                  <a:cubicBezTo>
                    <a:pt x="547" y="873"/>
                    <a:pt x="499" y="882"/>
                    <a:pt x="432" y="882"/>
                  </a:cubicBezTo>
                  <a:cubicBezTo>
                    <a:pt x="365" y="882"/>
                    <a:pt x="288" y="873"/>
                    <a:pt x="221" y="863"/>
                  </a:cubicBezTo>
                  <a:cubicBezTo>
                    <a:pt x="154" y="844"/>
                    <a:pt x="87" y="815"/>
                    <a:pt x="20" y="787"/>
                  </a:cubicBezTo>
                  <a:lnTo>
                    <a:pt x="20" y="1036"/>
                  </a:lnTo>
                  <a:cubicBezTo>
                    <a:pt x="97" y="1064"/>
                    <a:pt x="173" y="1074"/>
                    <a:pt x="240" y="1093"/>
                  </a:cubicBezTo>
                  <a:cubicBezTo>
                    <a:pt x="317" y="1103"/>
                    <a:pt x="394" y="1103"/>
                    <a:pt x="461" y="1103"/>
                  </a:cubicBezTo>
                  <a:cubicBezTo>
                    <a:pt x="623" y="1103"/>
                    <a:pt x="748" y="1074"/>
                    <a:pt x="825" y="1026"/>
                  </a:cubicBezTo>
                  <a:cubicBezTo>
                    <a:pt x="911" y="969"/>
                    <a:pt x="949" y="882"/>
                    <a:pt x="949" y="767"/>
                  </a:cubicBezTo>
                  <a:cubicBezTo>
                    <a:pt x="949" y="662"/>
                    <a:pt x="920" y="585"/>
                    <a:pt x="863" y="537"/>
                  </a:cubicBezTo>
                  <a:cubicBezTo>
                    <a:pt x="805" y="490"/>
                    <a:pt x="691" y="451"/>
                    <a:pt x="518" y="432"/>
                  </a:cubicBezTo>
                  <a:lnTo>
                    <a:pt x="461" y="423"/>
                  </a:lnTo>
                  <a:cubicBezTo>
                    <a:pt x="394" y="413"/>
                    <a:pt x="355" y="403"/>
                    <a:pt x="336" y="384"/>
                  </a:cubicBezTo>
                  <a:cubicBezTo>
                    <a:pt x="307" y="375"/>
                    <a:pt x="298" y="355"/>
                    <a:pt x="298" y="327"/>
                  </a:cubicBezTo>
                  <a:cubicBezTo>
                    <a:pt x="298" y="288"/>
                    <a:pt x="307" y="269"/>
                    <a:pt x="346" y="250"/>
                  </a:cubicBezTo>
                  <a:cubicBezTo>
                    <a:pt x="374" y="240"/>
                    <a:pt x="422" y="231"/>
                    <a:pt x="489" y="231"/>
                  </a:cubicBezTo>
                  <a:cubicBezTo>
                    <a:pt x="547" y="231"/>
                    <a:pt x="604" y="240"/>
                    <a:pt x="671" y="250"/>
                  </a:cubicBezTo>
                  <a:cubicBezTo>
                    <a:pt x="738" y="269"/>
                    <a:pt x="805" y="288"/>
                    <a:pt x="882" y="317"/>
                  </a:cubicBezTo>
                  <a:lnTo>
                    <a:pt x="882" y="68"/>
                  </a:lnTo>
                  <a:cubicBezTo>
                    <a:pt x="805" y="39"/>
                    <a:pt x="729" y="30"/>
                    <a:pt x="662" y="20"/>
                  </a:cubicBezTo>
                  <a:cubicBezTo>
                    <a:pt x="595" y="11"/>
                    <a:pt x="528" y="1"/>
                    <a:pt x="461"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1" name="Google Shape;871;g11fc49ee2e3_0_7"/>
            <p:cNvSpPr/>
            <p:nvPr/>
          </p:nvSpPr>
          <p:spPr>
            <a:xfrm>
              <a:off x="5121275" y="1170275"/>
              <a:ext cx="54625" cy="54625"/>
            </a:xfrm>
            <a:custGeom>
              <a:rect b="b" l="l" r="r" t="t"/>
              <a:pathLst>
                <a:path extrusionOk="0" h="2185" w="2185">
                  <a:moveTo>
                    <a:pt x="1093" y="1"/>
                  </a:moveTo>
                  <a:lnTo>
                    <a:pt x="1" y="1093"/>
                  </a:lnTo>
                  <a:lnTo>
                    <a:pt x="1093" y="2185"/>
                  </a:lnTo>
                  <a:lnTo>
                    <a:pt x="2185" y="1093"/>
                  </a:lnTo>
                  <a:lnTo>
                    <a:pt x="1093"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2" name="Google Shape;872;g11fc49ee2e3_0_7"/>
            <p:cNvSpPr/>
            <p:nvPr/>
          </p:nvSpPr>
          <p:spPr>
            <a:xfrm>
              <a:off x="5115525" y="1164050"/>
              <a:ext cx="65900" cy="65900"/>
            </a:xfrm>
            <a:custGeom>
              <a:rect b="b" l="l" r="r" t="t"/>
              <a:pathLst>
                <a:path extrusionOk="0" h="2636" w="2636">
                  <a:moveTo>
                    <a:pt x="1323" y="451"/>
                  </a:moveTo>
                  <a:lnTo>
                    <a:pt x="2185" y="1323"/>
                  </a:lnTo>
                  <a:lnTo>
                    <a:pt x="1323" y="2185"/>
                  </a:lnTo>
                  <a:lnTo>
                    <a:pt x="451" y="1323"/>
                  </a:lnTo>
                  <a:lnTo>
                    <a:pt x="1323" y="451"/>
                  </a:lnTo>
                  <a:close/>
                  <a:moveTo>
                    <a:pt x="1323" y="0"/>
                  </a:moveTo>
                  <a:lnTo>
                    <a:pt x="1" y="1323"/>
                  </a:lnTo>
                  <a:lnTo>
                    <a:pt x="1323" y="2635"/>
                  </a:lnTo>
                  <a:lnTo>
                    <a:pt x="2635" y="1323"/>
                  </a:lnTo>
                  <a:lnTo>
                    <a:pt x="1323" y="0"/>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3" name="Google Shape;873;g11fc49ee2e3_0_7"/>
            <p:cNvSpPr/>
            <p:nvPr/>
          </p:nvSpPr>
          <p:spPr>
            <a:xfrm>
              <a:off x="5121275" y="1240450"/>
              <a:ext cx="54625" cy="54625"/>
            </a:xfrm>
            <a:custGeom>
              <a:rect b="b" l="l" r="r" t="t"/>
              <a:pathLst>
                <a:path extrusionOk="0" h="2185" w="2185">
                  <a:moveTo>
                    <a:pt x="1093" y="1"/>
                  </a:moveTo>
                  <a:lnTo>
                    <a:pt x="1" y="1093"/>
                  </a:lnTo>
                  <a:lnTo>
                    <a:pt x="1093" y="2185"/>
                  </a:lnTo>
                  <a:lnTo>
                    <a:pt x="2185" y="1093"/>
                  </a:lnTo>
                  <a:lnTo>
                    <a:pt x="1093"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4" name="Google Shape;874;g11fc49ee2e3_0_7"/>
            <p:cNvSpPr/>
            <p:nvPr/>
          </p:nvSpPr>
          <p:spPr>
            <a:xfrm>
              <a:off x="5115525" y="1234225"/>
              <a:ext cx="65900" cy="65900"/>
            </a:xfrm>
            <a:custGeom>
              <a:rect b="b" l="l" r="r" t="t"/>
              <a:pathLst>
                <a:path extrusionOk="0" h="2636" w="2636">
                  <a:moveTo>
                    <a:pt x="1323" y="451"/>
                  </a:moveTo>
                  <a:lnTo>
                    <a:pt x="2185" y="1323"/>
                  </a:lnTo>
                  <a:lnTo>
                    <a:pt x="1323" y="2185"/>
                  </a:lnTo>
                  <a:lnTo>
                    <a:pt x="451" y="1323"/>
                  </a:lnTo>
                  <a:lnTo>
                    <a:pt x="1323" y="451"/>
                  </a:lnTo>
                  <a:close/>
                  <a:moveTo>
                    <a:pt x="1323" y="0"/>
                  </a:moveTo>
                  <a:lnTo>
                    <a:pt x="1" y="1323"/>
                  </a:lnTo>
                  <a:lnTo>
                    <a:pt x="1323" y="2635"/>
                  </a:lnTo>
                  <a:lnTo>
                    <a:pt x="2635" y="1323"/>
                  </a:lnTo>
                  <a:lnTo>
                    <a:pt x="1323" y="0"/>
                  </a:lnTo>
                  <a:close/>
                </a:path>
              </a:pathLst>
            </a:custGeom>
            <a:solidFill>
              <a:srgbClr val="669DB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5" name="Google Shape;875;g11fc49ee2e3_0_7"/>
            <p:cNvSpPr/>
            <p:nvPr/>
          </p:nvSpPr>
          <p:spPr>
            <a:xfrm>
              <a:off x="5198400" y="1104650"/>
              <a:ext cx="16075" cy="24925"/>
            </a:xfrm>
            <a:custGeom>
              <a:rect b="b" l="l" r="r" t="t"/>
              <a:pathLst>
                <a:path extrusionOk="0" h="997" w="643">
                  <a:moveTo>
                    <a:pt x="1" y="1"/>
                  </a:moveTo>
                  <a:lnTo>
                    <a:pt x="1" y="997"/>
                  </a:lnTo>
                  <a:lnTo>
                    <a:pt x="642" y="997"/>
                  </a:lnTo>
                  <a:lnTo>
                    <a:pt x="642" y="882"/>
                  </a:lnTo>
                  <a:lnTo>
                    <a:pt x="135" y="882"/>
                  </a:lnTo>
                  <a:lnTo>
                    <a:pt x="135" y="518"/>
                  </a:lnTo>
                  <a:lnTo>
                    <a:pt x="614" y="518"/>
                  </a:lnTo>
                  <a:lnTo>
                    <a:pt x="614" y="412"/>
                  </a:lnTo>
                  <a:lnTo>
                    <a:pt x="135" y="412"/>
                  </a:lnTo>
                  <a:lnTo>
                    <a:pt x="135" y="116"/>
                  </a:lnTo>
                  <a:lnTo>
                    <a:pt x="633" y="116"/>
                  </a:lnTo>
                  <a:lnTo>
                    <a:pt x="63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6" name="Google Shape;876;g11fc49ee2e3_0_7"/>
            <p:cNvSpPr/>
            <p:nvPr/>
          </p:nvSpPr>
          <p:spPr>
            <a:xfrm>
              <a:off x="5218750" y="1110400"/>
              <a:ext cx="15600" cy="19175"/>
            </a:xfrm>
            <a:custGeom>
              <a:rect b="b" l="l" r="r" t="t"/>
              <a:pathLst>
                <a:path extrusionOk="0" h="767" w="624">
                  <a:moveTo>
                    <a:pt x="365" y="0"/>
                  </a:moveTo>
                  <a:cubicBezTo>
                    <a:pt x="307" y="0"/>
                    <a:pt x="260" y="10"/>
                    <a:pt x="221" y="29"/>
                  </a:cubicBezTo>
                  <a:cubicBezTo>
                    <a:pt x="183" y="58"/>
                    <a:pt x="145" y="87"/>
                    <a:pt x="116" y="135"/>
                  </a:cubicBezTo>
                  <a:lnTo>
                    <a:pt x="116" y="20"/>
                  </a:lnTo>
                  <a:lnTo>
                    <a:pt x="1" y="20"/>
                  </a:lnTo>
                  <a:lnTo>
                    <a:pt x="1" y="767"/>
                  </a:lnTo>
                  <a:lnTo>
                    <a:pt x="116" y="767"/>
                  </a:lnTo>
                  <a:lnTo>
                    <a:pt x="116" y="345"/>
                  </a:lnTo>
                  <a:cubicBezTo>
                    <a:pt x="116" y="269"/>
                    <a:pt x="135" y="211"/>
                    <a:pt x="173" y="173"/>
                  </a:cubicBezTo>
                  <a:cubicBezTo>
                    <a:pt x="212" y="125"/>
                    <a:pt x="269" y="106"/>
                    <a:pt x="336" y="106"/>
                  </a:cubicBezTo>
                  <a:cubicBezTo>
                    <a:pt x="384" y="106"/>
                    <a:pt x="432" y="125"/>
                    <a:pt x="461" y="163"/>
                  </a:cubicBezTo>
                  <a:cubicBezTo>
                    <a:pt x="489" y="192"/>
                    <a:pt x="499" y="250"/>
                    <a:pt x="499" y="317"/>
                  </a:cubicBezTo>
                  <a:lnTo>
                    <a:pt x="499" y="767"/>
                  </a:lnTo>
                  <a:lnTo>
                    <a:pt x="624" y="767"/>
                  </a:lnTo>
                  <a:lnTo>
                    <a:pt x="624" y="317"/>
                  </a:lnTo>
                  <a:cubicBezTo>
                    <a:pt x="624" y="211"/>
                    <a:pt x="595" y="135"/>
                    <a:pt x="557" y="77"/>
                  </a:cubicBezTo>
                  <a:cubicBezTo>
                    <a:pt x="509" y="29"/>
                    <a:pt x="451" y="0"/>
                    <a:pt x="365"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7" name="Google Shape;877;g11fc49ee2e3_0_7"/>
            <p:cNvSpPr/>
            <p:nvPr/>
          </p:nvSpPr>
          <p:spPr>
            <a:xfrm>
              <a:off x="5238400" y="1105600"/>
              <a:ext cx="11525" cy="23975"/>
            </a:xfrm>
            <a:custGeom>
              <a:rect b="b" l="l" r="r" t="t"/>
              <a:pathLst>
                <a:path extrusionOk="0" h="959" w="461">
                  <a:moveTo>
                    <a:pt x="87" y="1"/>
                  </a:moveTo>
                  <a:lnTo>
                    <a:pt x="87" y="212"/>
                  </a:lnTo>
                  <a:lnTo>
                    <a:pt x="0" y="212"/>
                  </a:lnTo>
                  <a:lnTo>
                    <a:pt x="0" y="307"/>
                  </a:lnTo>
                  <a:lnTo>
                    <a:pt x="87" y="307"/>
                  </a:lnTo>
                  <a:lnTo>
                    <a:pt x="87" y="710"/>
                  </a:lnTo>
                  <a:cubicBezTo>
                    <a:pt x="87" y="806"/>
                    <a:pt x="106" y="873"/>
                    <a:pt x="144" y="901"/>
                  </a:cubicBezTo>
                  <a:cubicBezTo>
                    <a:pt x="173" y="940"/>
                    <a:pt x="240" y="959"/>
                    <a:pt x="336" y="959"/>
                  </a:cubicBezTo>
                  <a:lnTo>
                    <a:pt x="460" y="959"/>
                  </a:lnTo>
                  <a:lnTo>
                    <a:pt x="460" y="854"/>
                  </a:lnTo>
                  <a:lnTo>
                    <a:pt x="336" y="854"/>
                  </a:lnTo>
                  <a:cubicBezTo>
                    <a:pt x="288" y="854"/>
                    <a:pt x="250" y="844"/>
                    <a:pt x="230" y="825"/>
                  </a:cubicBezTo>
                  <a:cubicBezTo>
                    <a:pt x="221" y="815"/>
                    <a:pt x="211" y="777"/>
                    <a:pt x="211" y="710"/>
                  </a:cubicBezTo>
                  <a:lnTo>
                    <a:pt x="211" y="307"/>
                  </a:lnTo>
                  <a:lnTo>
                    <a:pt x="460" y="307"/>
                  </a:lnTo>
                  <a:lnTo>
                    <a:pt x="460" y="212"/>
                  </a:lnTo>
                  <a:lnTo>
                    <a:pt x="211" y="212"/>
                  </a:lnTo>
                  <a:lnTo>
                    <a:pt x="21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8" name="Google Shape;878;g11fc49ee2e3_0_7"/>
            <p:cNvSpPr/>
            <p:nvPr/>
          </p:nvSpPr>
          <p:spPr>
            <a:xfrm>
              <a:off x="5254925" y="1110400"/>
              <a:ext cx="11050" cy="19175"/>
            </a:xfrm>
            <a:custGeom>
              <a:rect b="b" l="l" r="r" t="t"/>
              <a:pathLst>
                <a:path extrusionOk="0" h="767" w="442">
                  <a:moveTo>
                    <a:pt x="384" y="0"/>
                  </a:moveTo>
                  <a:cubicBezTo>
                    <a:pt x="317" y="0"/>
                    <a:pt x="269" y="10"/>
                    <a:pt x="230" y="29"/>
                  </a:cubicBezTo>
                  <a:cubicBezTo>
                    <a:pt x="192" y="58"/>
                    <a:pt x="154" y="87"/>
                    <a:pt x="125" y="135"/>
                  </a:cubicBezTo>
                  <a:lnTo>
                    <a:pt x="125" y="20"/>
                  </a:lnTo>
                  <a:lnTo>
                    <a:pt x="0" y="20"/>
                  </a:lnTo>
                  <a:lnTo>
                    <a:pt x="0" y="767"/>
                  </a:lnTo>
                  <a:lnTo>
                    <a:pt x="125" y="767"/>
                  </a:lnTo>
                  <a:lnTo>
                    <a:pt x="125" y="374"/>
                  </a:lnTo>
                  <a:cubicBezTo>
                    <a:pt x="125" y="288"/>
                    <a:pt x="144" y="221"/>
                    <a:pt x="183" y="182"/>
                  </a:cubicBezTo>
                  <a:cubicBezTo>
                    <a:pt x="221" y="135"/>
                    <a:pt x="278" y="106"/>
                    <a:pt x="345" y="106"/>
                  </a:cubicBezTo>
                  <a:cubicBezTo>
                    <a:pt x="365" y="106"/>
                    <a:pt x="384" y="115"/>
                    <a:pt x="393" y="115"/>
                  </a:cubicBezTo>
                  <a:cubicBezTo>
                    <a:pt x="412" y="115"/>
                    <a:pt x="432" y="125"/>
                    <a:pt x="441" y="135"/>
                  </a:cubicBezTo>
                  <a:lnTo>
                    <a:pt x="441" y="10"/>
                  </a:lnTo>
                  <a:cubicBezTo>
                    <a:pt x="432" y="0"/>
                    <a:pt x="422" y="0"/>
                    <a:pt x="40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9" name="Google Shape;879;g11fc49ee2e3_0_7"/>
            <p:cNvSpPr/>
            <p:nvPr/>
          </p:nvSpPr>
          <p:spPr>
            <a:xfrm>
              <a:off x="5267625" y="1110400"/>
              <a:ext cx="17275" cy="19675"/>
            </a:xfrm>
            <a:custGeom>
              <a:rect b="b" l="l" r="r" t="t"/>
              <a:pathLst>
                <a:path extrusionOk="0" h="787" w="691">
                  <a:moveTo>
                    <a:pt x="364" y="106"/>
                  </a:moveTo>
                  <a:cubicBezTo>
                    <a:pt x="431" y="106"/>
                    <a:pt x="479" y="125"/>
                    <a:pt x="508" y="163"/>
                  </a:cubicBezTo>
                  <a:cubicBezTo>
                    <a:pt x="546" y="202"/>
                    <a:pt x="565" y="259"/>
                    <a:pt x="565" y="326"/>
                  </a:cubicBezTo>
                  <a:lnTo>
                    <a:pt x="134" y="326"/>
                  </a:lnTo>
                  <a:cubicBezTo>
                    <a:pt x="134" y="259"/>
                    <a:pt x="163" y="202"/>
                    <a:pt x="201" y="163"/>
                  </a:cubicBezTo>
                  <a:cubicBezTo>
                    <a:pt x="240" y="125"/>
                    <a:pt x="297" y="106"/>
                    <a:pt x="364" y="106"/>
                  </a:cubicBezTo>
                  <a:close/>
                  <a:moveTo>
                    <a:pt x="364" y="0"/>
                  </a:moveTo>
                  <a:cubicBezTo>
                    <a:pt x="249" y="0"/>
                    <a:pt x="163" y="39"/>
                    <a:pt x="96" y="106"/>
                  </a:cubicBezTo>
                  <a:cubicBezTo>
                    <a:pt x="29" y="182"/>
                    <a:pt x="0" y="278"/>
                    <a:pt x="0" y="403"/>
                  </a:cubicBezTo>
                  <a:cubicBezTo>
                    <a:pt x="0" y="518"/>
                    <a:pt x="39" y="614"/>
                    <a:pt x="106" y="681"/>
                  </a:cubicBezTo>
                  <a:cubicBezTo>
                    <a:pt x="173" y="748"/>
                    <a:pt x="268" y="786"/>
                    <a:pt x="383" y="786"/>
                  </a:cubicBezTo>
                  <a:cubicBezTo>
                    <a:pt x="431" y="786"/>
                    <a:pt x="479" y="776"/>
                    <a:pt x="527" y="767"/>
                  </a:cubicBezTo>
                  <a:cubicBezTo>
                    <a:pt x="575" y="757"/>
                    <a:pt x="623" y="748"/>
                    <a:pt x="661" y="729"/>
                  </a:cubicBezTo>
                  <a:lnTo>
                    <a:pt x="661" y="614"/>
                  </a:lnTo>
                  <a:cubicBezTo>
                    <a:pt x="623" y="633"/>
                    <a:pt x="575" y="652"/>
                    <a:pt x="527" y="662"/>
                  </a:cubicBezTo>
                  <a:cubicBezTo>
                    <a:pt x="489" y="671"/>
                    <a:pt x="441" y="681"/>
                    <a:pt x="393" y="681"/>
                  </a:cubicBezTo>
                  <a:cubicBezTo>
                    <a:pt x="316" y="681"/>
                    <a:pt x="249" y="662"/>
                    <a:pt x="201" y="614"/>
                  </a:cubicBezTo>
                  <a:cubicBezTo>
                    <a:pt x="154" y="566"/>
                    <a:pt x="134" y="508"/>
                    <a:pt x="125" y="422"/>
                  </a:cubicBezTo>
                  <a:lnTo>
                    <a:pt x="690" y="422"/>
                  </a:lnTo>
                  <a:lnTo>
                    <a:pt x="690" y="365"/>
                  </a:lnTo>
                  <a:cubicBezTo>
                    <a:pt x="690" y="250"/>
                    <a:pt x="661" y="163"/>
                    <a:pt x="604" y="96"/>
                  </a:cubicBezTo>
                  <a:cubicBezTo>
                    <a:pt x="546" y="29"/>
                    <a:pt x="470" y="0"/>
                    <a:pt x="36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0" name="Google Shape;880;g11fc49ee2e3_0_7"/>
            <p:cNvSpPr/>
            <p:nvPr/>
          </p:nvSpPr>
          <p:spPr>
            <a:xfrm>
              <a:off x="5288450" y="1110400"/>
              <a:ext cx="16800" cy="26125"/>
            </a:xfrm>
            <a:custGeom>
              <a:rect b="b" l="l" r="r" t="t"/>
              <a:pathLst>
                <a:path extrusionOk="0" h="1045" w="672">
                  <a:moveTo>
                    <a:pt x="336" y="106"/>
                  </a:moveTo>
                  <a:cubicBezTo>
                    <a:pt x="403" y="106"/>
                    <a:pt x="451" y="125"/>
                    <a:pt x="489" y="173"/>
                  </a:cubicBezTo>
                  <a:cubicBezTo>
                    <a:pt x="528" y="221"/>
                    <a:pt x="547" y="297"/>
                    <a:pt x="547" y="384"/>
                  </a:cubicBezTo>
                  <a:cubicBezTo>
                    <a:pt x="547" y="470"/>
                    <a:pt x="528" y="537"/>
                    <a:pt x="489" y="585"/>
                  </a:cubicBezTo>
                  <a:cubicBezTo>
                    <a:pt x="451" y="642"/>
                    <a:pt x="403" y="662"/>
                    <a:pt x="336" y="662"/>
                  </a:cubicBezTo>
                  <a:cubicBezTo>
                    <a:pt x="269" y="662"/>
                    <a:pt x="221" y="642"/>
                    <a:pt x="183" y="585"/>
                  </a:cubicBezTo>
                  <a:cubicBezTo>
                    <a:pt x="144" y="537"/>
                    <a:pt x="125" y="470"/>
                    <a:pt x="125" y="384"/>
                  </a:cubicBezTo>
                  <a:cubicBezTo>
                    <a:pt x="125" y="297"/>
                    <a:pt x="144" y="221"/>
                    <a:pt x="183" y="173"/>
                  </a:cubicBezTo>
                  <a:cubicBezTo>
                    <a:pt x="221" y="125"/>
                    <a:pt x="269" y="106"/>
                    <a:pt x="336" y="106"/>
                  </a:cubicBezTo>
                  <a:close/>
                  <a:moveTo>
                    <a:pt x="307" y="0"/>
                  </a:moveTo>
                  <a:cubicBezTo>
                    <a:pt x="211" y="0"/>
                    <a:pt x="144" y="39"/>
                    <a:pt x="87" y="106"/>
                  </a:cubicBezTo>
                  <a:cubicBezTo>
                    <a:pt x="29" y="173"/>
                    <a:pt x="1" y="269"/>
                    <a:pt x="1" y="384"/>
                  </a:cubicBezTo>
                  <a:cubicBezTo>
                    <a:pt x="1" y="499"/>
                    <a:pt x="29" y="594"/>
                    <a:pt x="87" y="662"/>
                  </a:cubicBezTo>
                  <a:cubicBezTo>
                    <a:pt x="144" y="729"/>
                    <a:pt x="211" y="767"/>
                    <a:pt x="307" y="767"/>
                  </a:cubicBezTo>
                  <a:cubicBezTo>
                    <a:pt x="365" y="767"/>
                    <a:pt x="413" y="757"/>
                    <a:pt x="451" y="729"/>
                  </a:cubicBezTo>
                  <a:cubicBezTo>
                    <a:pt x="489" y="709"/>
                    <a:pt x="518" y="681"/>
                    <a:pt x="547" y="633"/>
                  </a:cubicBezTo>
                  <a:lnTo>
                    <a:pt x="547" y="690"/>
                  </a:lnTo>
                  <a:cubicBezTo>
                    <a:pt x="547" y="776"/>
                    <a:pt x="528" y="844"/>
                    <a:pt x="489" y="882"/>
                  </a:cubicBezTo>
                  <a:cubicBezTo>
                    <a:pt x="451" y="930"/>
                    <a:pt x="384" y="949"/>
                    <a:pt x="307" y="949"/>
                  </a:cubicBezTo>
                  <a:cubicBezTo>
                    <a:pt x="269" y="949"/>
                    <a:pt x="231" y="939"/>
                    <a:pt x="202" y="930"/>
                  </a:cubicBezTo>
                  <a:cubicBezTo>
                    <a:pt x="164" y="920"/>
                    <a:pt x="125" y="911"/>
                    <a:pt x="97" y="891"/>
                  </a:cubicBezTo>
                  <a:lnTo>
                    <a:pt x="97" y="1006"/>
                  </a:lnTo>
                  <a:cubicBezTo>
                    <a:pt x="125" y="1026"/>
                    <a:pt x="164" y="1035"/>
                    <a:pt x="202" y="1035"/>
                  </a:cubicBezTo>
                  <a:cubicBezTo>
                    <a:pt x="240" y="1045"/>
                    <a:pt x="279" y="1045"/>
                    <a:pt x="326" y="1045"/>
                  </a:cubicBezTo>
                  <a:cubicBezTo>
                    <a:pt x="441" y="1045"/>
                    <a:pt x="528" y="1016"/>
                    <a:pt x="585" y="959"/>
                  </a:cubicBezTo>
                  <a:cubicBezTo>
                    <a:pt x="643" y="891"/>
                    <a:pt x="671" y="796"/>
                    <a:pt x="671" y="671"/>
                  </a:cubicBezTo>
                  <a:lnTo>
                    <a:pt x="671" y="20"/>
                  </a:lnTo>
                  <a:lnTo>
                    <a:pt x="547" y="20"/>
                  </a:lnTo>
                  <a:lnTo>
                    <a:pt x="547" y="135"/>
                  </a:lnTo>
                  <a:cubicBezTo>
                    <a:pt x="518" y="87"/>
                    <a:pt x="489" y="58"/>
                    <a:pt x="451" y="29"/>
                  </a:cubicBezTo>
                  <a:cubicBezTo>
                    <a:pt x="413" y="10"/>
                    <a:pt x="365" y="0"/>
                    <a:pt x="30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1" name="Google Shape;881;g11fc49ee2e3_0_7"/>
            <p:cNvSpPr/>
            <p:nvPr/>
          </p:nvSpPr>
          <p:spPr>
            <a:xfrm>
              <a:off x="5311700" y="1110400"/>
              <a:ext cx="15825" cy="19675"/>
            </a:xfrm>
            <a:custGeom>
              <a:rect b="b" l="l" r="r" t="t"/>
              <a:pathLst>
                <a:path extrusionOk="0" h="787" w="633">
                  <a:moveTo>
                    <a:pt x="508" y="393"/>
                  </a:moveTo>
                  <a:lnTo>
                    <a:pt x="508" y="422"/>
                  </a:lnTo>
                  <a:cubicBezTo>
                    <a:pt x="508" y="499"/>
                    <a:pt x="489" y="566"/>
                    <a:pt x="450" y="614"/>
                  </a:cubicBezTo>
                  <a:cubicBezTo>
                    <a:pt x="402" y="662"/>
                    <a:pt x="354" y="681"/>
                    <a:pt x="287" y="681"/>
                  </a:cubicBezTo>
                  <a:cubicBezTo>
                    <a:pt x="230" y="681"/>
                    <a:pt x="192" y="671"/>
                    <a:pt x="163" y="642"/>
                  </a:cubicBezTo>
                  <a:cubicBezTo>
                    <a:pt x="134" y="614"/>
                    <a:pt x="125" y="585"/>
                    <a:pt x="125" y="537"/>
                  </a:cubicBezTo>
                  <a:cubicBezTo>
                    <a:pt x="125" y="489"/>
                    <a:pt x="144" y="451"/>
                    <a:pt x="182" y="422"/>
                  </a:cubicBezTo>
                  <a:cubicBezTo>
                    <a:pt x="220" y="403"/>
                    <a:pt x="287" y="393"/>
                    <a:pt x="383" y="393"/>
                  </a:cubicBezTo>
                  <a:close/>
                  <a:moveTo>
                    <a:pt x="307" y="0"/>
                  </a:moveTo>
                  <a:cubicBezTo>
                    <a:pt x="268" y="0"/>
                    <a:pt x="230" y="0"/>
                    <a:pt x="182" y="10"/>
                  </a:cubicBezTo>
                  <a:cubicBezTo>
                    <a:pt x="144" y="20"/>
                    <a:pt x="96" y="39"/>
                    <a:pt x="57" y="48"/>
                  </a:cubicBezTo>
                  <a:lnTo>
                    <a:pt x="57" y="163"/>
                  </a:lnTo>
                  <a:cubicBezTo>
                    <a:pt x="96" y="144"/>
                    <a:pt x="134" y="135"/>
                    <a:pt x="172" y="115"/>
                  </a:cubicBezTo>
                  <a:cubicBezTo>
                    <a:pt x="211" y="106"/>
                    <a:pt x="259" y="106"/>
                    <a:pt x="297" y="106"/>
                  </a:cubicBezTo>
                  <a:cubicBezTo>
                    <a:pt x="364" y="106"/>
                    <a:pt x="412" y="115"/>
                    <a:pt x="450" y="154"/>
                  </a:cubicBezTo>
                  <a:cubicBezTo>
                    <a:pt x="489" y="182"/>
                    <a:pt x="508" y="221"/>
                    <a:pt x="508" y="278"/>
                  </a:cubicBezTo>
                  <a:lnTo>
                    <a:pt x="508" y="297"/>
                  </a:lnTo>
                  <a:lnTo>
                    <a:pt x="335" y="297"/>
                  </a:lnTo>
                  <a:cubicBezTo>
                    <a:pt x="220" y="297"/>
                    <a:pt x="144" y="317"/>
                    <a:pt x="86" y="355"/>
                  </a:cubicBezTo>
                  <a:cubicBezTo>
                    <a:pt x="29" y="403"/>
                    <a:pt x="0" y="460"/>
                    <a:pt x="0" y="547"/>
                  </a:cubicBezTo>
                  <a:cubicBezTo>
                    <a:pt x="0" y="623"/>
                    <a:pt x="19" y="681"/>
                    <a:pt x="67" y="719"/>
                  </a:cubicBezTo>
                  <a:cubicBezTo>
                    <a:pt x="115" y="767"/>
                    <a:pt x="172" y="786"/>
                    <a:pt x="249" y="786"/>
                  </a:cubicBezTo>
                  <a:cubicBezTo>
                    <a:pt x="307" y="786"/>
                    <a:pt x="364" y="776"/>
                    <a:pt x="402" y="757"/>
                  </a:cubicBezTo>
                  <a:cubicBezTo>
                    <a:pt x="450" y="729"/>
                    <a:pt x="479" y="700"/>
                    <a:pt x="508" y="652"/>
                  </a:cubicBezTo>
                  <a:lnTo>
                    <a:pt x="508" y="767"/>
                  </a:lnTo>
                  <a:lnTo>
                    <a:pt x="632" y="767"/>
                  </a:lnTo>
                  <a:lnTo>
                    <a:pt x="632" y="336"/>
                  </a:lnTo>
                  <a:cubicBezTo>
                    <a:pt x="632" y="221"/>
                    <a:pt x="604" y="144"/>
                    <a:pt x="556" y="87"/>
                  </a:cubicBezTo>
                  <a:cubicBezTo>
                    <a:pt x="498" y="29"/>
                    <a:pt x="422" y="0"/>
                    <a:pt x="30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2" name="Google Shape;882;g11fc49ee2e3_0_7"/>
            <p:cNvSpPr/>
            <p:nvPr/>
          </p:nvSpPr>
          <p:spPr>
            <a:xfrm>
              <a:off x="5331100" y="1110400"/>
              <a:ext cx="14375" cy="19675"/>
            </a:xfrm>
            <a:custGeom>
              <a:rect b="b" l="l" r="r" t="t"/>
              <a:pathLst>
                <a:path extrusionOk="0" h="787" w="575">
                  <a:moveTo>
                    <a:pt x="297" y="0"/>
                  </a:moveTo>
                  <a:cubicBezTo>
                    <a:pt x="201" y="0"/>
                    <a:pt x="134" y="20"/>
                    <a:pt x="86" y="58"/>
                  </a:cubicBezTo>
                  <a:cubicBezTo>
                    <a:pt x="29" y="96"/>
                    <a:pt x="10" y="154"/>
                    <a:pt x="10" y="221"/>
                  </a:cubicBezTo>
                  <a:cubicBezTo>
                    <a:pt x="10" y="278"/>
                    <a:pt x="19" y="326"/>
                    <a:pt x="57" y="355"/>
                  </a:cubicBezTo>
                  <a:cubicBezTo>
                    <a:pt x="96" y="393"/>
                    <a:pt x="144" y="412"/>
                    <a:pt x="220" y="432"/>
                  </a:cubicBezTo>
                  <a:lnTo>
                    <a:pt x="268" y="441"/>
                  </a:lnTo>
                  <a:cubicBezTo>
                    <a:pt x="345" y="460"/>
                    <a:pt x="393" y="470"/>
                    <a:pt x="412" y="489"/>
                  </a:cubicBezTo>
                  <a:cubicBezTo>
                    <a:pt x="431" y="508"/>
                    <a:pt x="450" y="537"/>
                    <a:pt x="450" y="566"/>
                  </a:cubicBezTo>
                  <a:cubicBezTo>
                    <a:pt x="450" y="604"/>
                    <a:pt x="431" y="633"/>
                    <a:pt x="402" y="652"/>
                  </a:cubicBezTo>
                  <a:cubicBezTo>
                    <a:pt x="364" y="671"/>
                    <a:pt x="326" y="681"/>
                    <a:pt x="268" y="681"/>
                  </a:cubicBezTo>
                  <a:cubicBezTo>
                    <a:pt x="220" y="681"/>
                    <a:pt x="182" y="681"/>
                    <a:pt x="134" y="662"/>
                  </a:cubicBezTo>
                  <a:cubicBezTo>
                    <a:pt x="96" y="652"/>
                    <a:pt x="48" y="633"/>
                    <a:pt x="0" y="614"/>
                  </a:cubicBezTo>
                  <a:lnTo>
                    <a:pt x="0" y="738"/>
                  </a:lnTo>
                  <a:cubicBezTo>
                    <a:pt x="48" y="757"/>
                    <a:pt x="96" y="767"/>
                    <a:pt x="134" y="776"/>
                  </a:cubicBezTo>
                  <a:cubicBezTo>
                    <a:pt x="182" y="776"/>
                    <a:pt x="220" y="786"/>
                    <a:pt x="268" y="786"/>
                  </a:cubicBezTo>
                  <a:cubicBezTo>
                    <a:pt x="364" y="786"/>
                    <a:pt x="431" y="767"/>
                    <a:pt x="489" y="729"/>
                  </a:cubicBezTo>
                  <a:cubicBezTo>
                    <a:pt x="546" y="681"/>
                    <a:pt x="575" y="633"/>
                    <a:pt x="575" y="556"/>
                  </a:cubicBezTo>
                  <a:cubicBezTo>
                    <a:pt x="575" y="499"/>
                    <a:pt x="556" y="451"/>
                    <a:pt x="517" y="422"/>
                  </a:cubicBezTo>
                  <a:cubicBezTo>
                    <a:pt x="479" y="384"/>
                    <a:pt x="422" y="355"/>
                    <a:pt x="335" y="336"/>
                  </a:cubicBezTo>
                  <a:lnTo>
                    <a:pt x="287" y="326"/>
                  </a:lnTo>
                  <a:cubicBezTo>
                    <a:pt x="220" y="317"/>
                    <a:pt x="182" y="297"/>
                    <a:pt x="163" y="278"/>
                  </a:cubicBezTo>
                  <a:cubicBezTo>
                    <a:pt x="134" y="269"/>
                    <a:pt x="125" y="240"/>
                    <a:pt x="125" y="211"/>
                  </a:cubicBezTo>
                  <a:cubicBezTo>
                    <a:pt x="125" y="182"/>
                    <a:pt x="144" y="154"/>
                    <a:pt x="172" y="135"/>
                  </a:cubicBezTo>
                  <a:cubicBezTo>
                    <a:pt x="201" y="115"/>
                    <a:pt x="249" y="106"/>
                    <a:pt x="307" y="106"/>
                  </a:cubicBezTo>
                  <a:cubicBezTo>
                    <a:pt x="345" y="106"/>
                    <a:pt x="383" y="106"/>
                    <a:pt x="422" y="115"/>
                  </a:cubicBezTo>
                  <a:cubicBezTo>
                    <a:pt x="460" y="125"/>
                    <a:pt x="498" y="135"/>
                    <a:pt x="537" y="154"/>
                  </a:cubicBezTo>
                  <a:lnTo>
                    <a:pt x="537" y="39"/>
                  </a:lnTo>
                  <a:cubicBezTo>
                    <a:pt x="498" y="29"/>
                    <a:pt x="460" y="20"/>
                    <a:pt x="422" y="10"/>
                  </a:cubicBezTo>
                  <a:cubicBezTo>
                    <a:pt x="383" y="0"/>
                    <a:pt x="335" y="0"/>
                    <a:pt x="29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3" name="Google Shape;883;g11fc49ee2e3_0_7"/>
            <p:cNvSpPr/>
            <p:nvPr/>
          </p:nvSpPr>
          <p:spPr>
            <a:xfrm>
              <a:off x="5346900" y="1135075"/>
              <a:ext cx="17750" cy="2425"/>
            </a:xfrm>
            <a:custGeom>
              <a:rect b="b" l="l" r="r" t="t"/>
              <a:pathLst>
                <a:path extrusionOk="0" h="97" w="710">
                  <a:moveTo>
                    <a:pt x="0" y="0"/>
                  </a:moveTo>
                  <a:lnTo>
                    <a:pt x="0" y="96"/>
                  </a:lnTo>
                  <a:lnTo>
                    <a:pt x="709" y="96"/>
                  </a:lnTo>
                  <a:lnTo>
                    <a:pt x="70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4" name="Google Shape;884;g11fc49ee2e3_0_7"/>
            <p:cNvSpPr/>
            <p:nvPr/>
          </p:nvSpPr>
          <p:spPr>
            <a:xfrm>
              <a:off x="5370125" y="1104650"/>
              <a:ext cx="3375" cy="24925"/>
            </a:xfrm>
            <a:custGeom>
              <a:rect b="b" l="l" r="r" t="t"/>
              <a:pathLst>
                <a:path extrusionOk="0" h="997" w="135">
                  <a:moveTo>
                    <a:pt x="1" y="1"/>
                  </a:moveTo>
                  <a:lnTo>
                    <a:pt x="1" y="997"/>
                  </a:lnTo>
                  <a:lnTo>
                    <a:pt x="135" y="997"/>
                  </a:lnTo>
                  <a:lnTo>
                    <a:pt x="13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5" name="Google Shape;885;g11fc49ee2e3_0_7"/>
            <p:cNvSpPr/>
            <p:nvPr/>
          </p:nvSpPr>
          <p:spPr>
            <a:xfrm>
              <a:off x="5380900" y="1104650"/>
              <a:ext cx="20875" cy="24925"/>
            </a:xfrm>
            <a:custGeom>
              <a:rect b="b" l="l" r="r" t="t"/>
              <a:pathLst>
                <a:path extrusionOk="0" h="997" w="835">
                  <a:moveTo>
                    <a:pt x="298" y="106"/>
                  </a:moveTo>
                  <a:cubicBezTo>
                    <a:pt x="432" y="106"/>
                    <a:pt x="537" y="144"/>
                    <a:pt x="595" y="202"/>
                  </a:cubicBezTo>
                  <a:cubicBezTo>
                    <a:pt x="662" y="269"/>
                    <a:pt x="691" y="365"/>
                    <a:pt x="691" y="499"/>
                  </a:cubicBezTo>
                  <a:cubicBezTo>
                    <a:pt x="691" y="633"/>
                    <a:pt x="662" y="729"/>
                    <a:pt x="595" y="796"/>
                  </a:cubicBezTo>
                  <a:cubicBezTo>
                    <a:pt x="537" y="853"/>
                    <a:pt x="432" y="882"/>
                    <a:pt x="298" y="882"/>
                  </a:cubicBezTo>
                  <a:lnTo>
                    <a:pt x="135" y="882"/>
                  </a:lnTo>
                  <a:lnTo>
                    <a:pt x="135" y="106"/>
                  </a:lnTo>
                  <a:close/>
                  <a:moveTo>
                    <a:pt x="1" y="1"/>
                  </a:moveTo>
                  <a:lnTo>
                    <a:pt x="1" y="997"/>
                  </a:lnTo>
                  <a:lnTo>
                    <a:pt x="279" y="997"/>
                  </a:lnTo>
                  <a:cubicBezTo>
                    <a:pt x="470" y="997"/>
                    <a:pt x="614" y="959"/>
                    <a:pt x="700" y="872"/>
                  </a:cubicBezTo>
                  <a:cubicBezTo>
                    <a:pt x="796" y="796"/>
                    <a:pt x="834" y="671"/>
                    <a:pt x="834" y="499"/>
                  </a:cubicBezTo>
                  <a:cubicBezTo>
                    <a:pt x="834" y="326"/>
                    <a:pt x="796" y="202"/>
                    <a:pt x="700" y="125"/>
                  </a:cubicBezTo>
                  <a:cubicBezTo>
                    <a:pt x="614" y="39"/>
                    <a:pt x="470" y="1"/>
                    <a:pt x="27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6" name="Google Shape;886;g11fc49ee2e3_0_7"/>
            <p:cNvSpPr/>
            <p:nvPr/>
          </p:nvSpPr>
          <p:spPr>
            <a:xfrm>
              <a:off x="5406525" y="1110400"/>
              <a:ext cx="17275" cy="19675"/>
            </a:xfrm>
            <a:custGeom>
              <a:rect b="b" l="l" r="r" t="t"/>
              <a:pathLst>
                <a:path extrusionOk="0" h="787" w="691">
                  <a:moveTo>
                    <a:pt x="365" y="106"/>
                  </a:moveTo>
                  <a:cubicBezTo>
                    <a:pt x="422" y="106"/>
                    <a:pt x="470" y="125"/>
                    <a:pt x="509" y="163"/>
                  </a:cubicBezTo>
                  <a:cubicBezTo>
                    <a:pt x="547" y="202"/>
                    <a:pt x="566" y="259"/>
                    <a:pt x="566" y="326"/>
                  </a:cubicBezTo>
                  <a:lnTo>
                    <a:pt x="125" y="326"/>
                  </a:lnTo>
                  <a:cubicBezTo>
                    <a:pt x="135" y="259"/>
                    <a:pt x="154" y="202"/>
                    <a:pt x="202" y="163"/>
                  </a:cubicBezTo>
                  <a:cubicBezTo>
                    <a:pt x="240" y="125"/>
                    <a:pt x="298" y="106"/>
                    <a:pt x="365" y="106"/>
                  </a:cubicBezTo>
                  <a:close/>
                  <a:moveTo>
                    <a:pt x="365" y="0"/>
                  </a:moveTo>
                  <a:cubicBezTo>
                    <a:pt x="250" y="0"/>
                    <a:pt x="164" y="39"/>
                    <a:pt x="97" y="106"/>
                  </a:cubicBezTo>
                  <a:cubicBezTo>
                    <a:pt x="30" y="182"/>
                    <a:pt x="1" y="278"/>
                    <a:pt x="1" y="403"/>
                  </a:cubicBezTo>
                  <a:cubicBezTo>
                    <a:pt x="1" y="518"/>
                    <a:pt x="30" y="614"/>
                    <a:pt x="97" y="681"/>
                  </a:cubicBezTo>
                  <a:cubicBezTo>
                    <a:pt x="173" y="748"/>
                    <a:pt x="269" y="786"/>
                    <a:pt x="384" y="786"/>
                  </a:cubicBezTo>
                  <a:cubicBezTo>
                    <a:pt x="432" y="786"/>
                    <a:pt x="480" y="776"/>
                    <a:pt x="528" y="767"/>
                  </a:cubicBezTo>
                  <a:cubicBezTo>
                    <a:pt x="576" y="757"/>
                    <a:pt x="614" y="748"/>
                    <a:pt x="662" y="729"/>
                  </a:cubicBezTo>
                  <a:lnTo>
                    <a:pt x="662" y="614"/>
                  </a:lnTo>
                  <a:cubicBezTo>
                    <a:pt x="614" y="633"/>
                    <a:pt x="576" y="652"/>
                    <a:pt x="528" y="662"/>
                  </a:cubicBezTo>
                  <a:cubicBezTo>
                    <a:pt x="480" y="671"/>
                    <a:pt x="442" y="681"/>
                    <a:pt x="394" y="681"/>
                  </a:cubicBezTo>
                  <a:cubicBezTo>
                    <a:pt x="307" y="681"/>
                    <a:pt x="250" y="662"/>
                    <a:pt x="202" y="614"/>
                  </a:cubicBezTo>
                  <a:cubicBezTo>
                    <a:pt x="154" y="566"/>
                    <a:pt x="125" y="508"/>
                    <a:pt x="125" y="422"/>
                  </a:cubicBezTo>
                  <a:lnTo>
                    <a:pt x="691" y="422"/>
                  </a:lnTo>
                  <a:lnTo>
                    <a:pt x="691" y="365"/>
                  </a:lnTo>
                  <a:cubicBezTo>
                    <a:pt x="691" y="250"/>
                    <a:pt x="662" y="163"/>
                    <a:pt x="604" y="96"/>
                  </a:cubicBezTo>
                  <a:cubicBezTo>
                    <a:pt x="547" y="29"/>
                    <a:pt x="461" y="0"/>
                    <a:pt x="365"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7" name="Google Shape;887;g11fc49ee2e3_0_7"/>
            <p:cNvSpPr/>
            <p:nvPr/>
          </p:nvSpPr>
          <p:spPr>
            <a:xfrm>
              <a:off x="5428575" y="1110400"/>
              <a:ext cx="15575" cy="19175"/>
            </a:xfrm>
            <a:custGeom>
              <a:rect b="b" l="l" r="r" t="t"/>
              <a:pathLst>
                <a:path extrusionOk="0" h="767" w="623">
                  <a:moveTo>
                    <a:pt x="364" y="0"/>
                  </a:moveTo>
                  <a:cubicBezTo>
                    <a:pt x="316" y="0"/>
                    <a:pt x="268" y="10"/>
                    <a:pt x="230" y="29"/>
                  </a:cubicBezTo>
                  <a:cubicBezTo>
                    <a:pt x="182" y="58"/>
                    <a:pt x="153" y="87"/>
                    <a:pt x="125" y="135"/>
                  </a:cubicBezTo>
                  <a:lnTo>
                    <a:pt x="125" y="20"/>
                  </a:lnTo>
                  <a:lnTo>
                    <a:pt x="0" y="20"/>
                  </a:lnTo>
                  <a:lnTo>
                    <a:pt x="0" y="767"/>
                  </a:lnTo>
                  <a:lnTo>
                    <a:pt x="125" y="767"/>
                  </a:lnTo>
                  <a:lnTo>
                    <a:pt x="125" y="345"/>
                  </a:lnTo>
                  <a:cubicBezTo>
                    <a:pt x="125" y="269"/>
                    <a:pt x="144" y="211"/>
                    <a:pt x="182" y="173"/>
                  </a:cubicBezTo>
                  <a:cubicBezTo>
                    <a:pt x="221" y="125"/>
                    <a:pt x="268" y="106"/>
                    <a:pt x="336" y="106"/>
                  </a:cubicBezTo>
                  <a:cubicBezTo>
                    <a:pt x="393" y="106"/>
                    <a:pt x="431" y="125"/>
                    <a:pt x="460" y="163"/>
                  </a:cubicBezTo>
                  <a:cubicBezTo>
                    <a:pt x="489" y="192"/>
                    <a:pt x="498" y="250"/>
                    <a:pt x="498" y="317"/>
                  </a:cubicBezTo>
                  <a:lnTo>
                    <a:pt x="498" y="767"/>
                  </a:lnTo>
                  <a:lnTo>
                    <a:pt x="623" y="767"/>
                  </a:lnTo>
                  <a:lnTo>
                    <a:pt x="623" y="317"/>
                  </a:lnTo>
                  <a:cubicBezTo>
                    <a:pt x="623" y="211"/>
                    <a:pt x="604" y="135"/>
                    <a:pt x="556" y="77"/>
                  </a:cubicBezTo>
                  <a:cubicBezTo>
                    <a:pt x="518" y="29"/>
                    <a:pt x="450" y="0"/>
                    <a:pt x="36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8" name="Google Shape;888;g11fc49ee2e3_0_7"/>
            <p:cNvSpPr/>
            <p:nvPr/>
          </p:nvSpPr>
          <p:spPr>
            <a:xfrm>
              <a:off x="5448200" y="1105600"/>
              <a:ext cx="11775" cy="23975"/>
            </a:xfrm>
            <a:custGeom>
              <a:rect b="b" l="l" r="r" t="t"/>
              <a:pathLst>
                <a:path extrusionOk="0" h="959" w="471">
                  <a:moveTo>
                    <a:pt x="87" y="1"/>
                  </a:moveTo>
                  <a:lnTo>
                    <a:pt x="87" y="212"/>
                  </a:lnTo>
                  <a:lnTo>
                    <a:pt x="1" y="212"/>
                  </a:lnTo>
                  <a:lnTo>
                    <a:pt x="1" y="307"/>
                  </a:lnTo>
                  <a:lnTo>
                    <a:pt x="87" y="307"/>
                  </a:lnTo>
                  <a:lnTo>
                    <a:pt x="87" y="710"/>
                  </a:lnTo>
                  <a:cubicBezTo>
                    <a:pt x="87" y="806"/>
                    <a:pt x="106" y="873"/>
                    <a:pt x="144" y="901"/>
                  </a:cubicBezTo>
                  <a:cubicBezTo>
                    <a:pt x="183" y="940"/>
                    <a:pt x="250" y="959"/>
                    <a:pt x="336" y="959"/>
                  </a:cubicBezTo>
                  <a:lnTo>
                    <a:pt x="470" y="959"/>
                  </a:lnTo>
                  <a:lnTo>
                    <a:pt x="470" y="854"/>
                  </a:lnTo>
                  <a:lnTo>
                    <a:pt x="336" y="854"/>
                  </a:lnTo>
                  <a:cubicBezTo>
                    <a:pt x="288" y="854"/>
                    <a:pt x="259" y="844"/>
                    <a:pt x="240" y="825"/>
                  </a:cubicBezTo>
                  <a:cubicBezTo>
                    <a:pt x="221" y="815"/>
                    <a:pt x="212" y="777"/>
                    <a:pt x="212" y="710"/>
                  </a:cubicBezTo>
                  <a:lnTo>
                    <a:pt x="212" y="307"/>
                  </a:lnTo>
                  <a:lnTo>
                    <a:pt x="470" y="307"/>
                  </a:lnTo>
                  <a:lnTo>
                    <a:pt x="470" y="212"/>
                  </a:lnTo>
                  <a:lnTo>
                    <a:pt x="212" y="212"/>
                  </a:lnTo>
                  <a:lnTo>
                    <a:pt x="21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9" name="Google Shape;889;g11fc49ee2e3_0_7"/>
            <p:cNvSpPr/>
            <p:nvPr/>
          </p:nvSpPr>
          <p:spPr>
            <a:xfrm>
              <a:off x="5464975" y="1110400"/>
              <a:ext cx="10800" cy="19175"/>
            </a:xfrm>
            <a:custGeom>
              <a:rect b="b" l="l" r="r" t="t"/>
              <a:pathLst>
                <a:path extrusionOk="0" h="767" w="432">
                  <a:moveTo>
                    <a:pt x="374" y="0"/>
                  </a:moveTo>
                  <a:cubicBezTo>
                    <a:pt x="317" y="0"/>
                    <a:pt x="269" y="10"/>
                    <a:pt x="221" y="29"/>
                  </a:cubicBezTo>
                  <a:cubicBezTo>
                    <a:pt x="182" y="58"/>
                    <a:pt x="144" y="87"/>
                    <a:pt x="125" y="135"/>
                  </a:cubicBezTo>
                  <a:lnTo>
                    <a:pt x="125" y="20"/>
                  </a:lnTo>
                  <a:lnTo>
                    <a:pt x="0" y="20"/>
                  </a:lnTo>
                  <a:lnTo>
                    <a:pt x="0" y="767"/>
                  </a:lnTo>
                  <a:lnTo>
                    <a:pt x="125" y="767"/>
                  </a:lnTo>
                  <a:lnTo>
                    <a:pt x="125" y="374"/>
                  </a:lnTo>
                  <a:cubicBezTo>
                    <a:pt x="125" y="288"/>
                    <a:pt x="144" y="221"/>
                    <a:pt x="173" y="182"/>
                  </a:cubicBezTo>
                  <a:cubicBezTo>
                    <a:pt x="211" y="135"/>
                    <a:pt x="269" y="106"/>
                    <a:pt x="336" y="106"/>
                  </a:cubicBezTo>
                  <a:cubicBezTo>
                    <a:pt x="355" y="106"/>
                    <a:pt x="374" y="115"/>
                    <a:pt x="393" y="115"/>
                  </a:cubicBezTo>
                  <a:cubicBezTo>
                    <a:pt x="403" y="115"/>
                    <a:pt x="422" y="125"/>
                    <a:pt x="432" y="135"/>
                  </a:cubicBezTo>
                  <a:lnTo>
                    <a:pt x="432" y="10"/>
                  </a:lnTo>
                  <a:cubicBezTo>
                    <a:pt x="422" y="0"/>
                    <a:pt x="412" y="0"/>
                    <a:pt x="403"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0" name="Google Shape;890;g11fc49ee2e3_0_7"/>
            <p:cNvSpPr/>
            <p:nvPr/>
          </p:nvSpPr>
          <p:spPr>
            <a:xfrm>
              <a:off x="5477425" y="1110400"/>
              <a:ext cx="17500" cy="19675"/>
            </a:xfrm>
            <a:custGeom>
              <a:rect b="b" l="l" r="r" t="t"/>
              <a:pathLst>
                <a:path extrusionOk="0" h="787" w="700">
                  <a:moveTo>
                    <a:pt x="374" y="106"/>
                  </a:moveTo>
                  <a:cubicBezTo>
                    <a:pt x="432" y="106"/>
                    <a:pt x="480" y="125"/>
                    <a:pt x="518" y="163"/>
                  </a:cubicBezTo>
                  <a:cubicBezTo>
                    <a:pt x="556" y="202"/>
                    <a:pt x="575" y="259"/>
                    <a:pt x="575" y="326"/>
                  </a:cubicBezTo>
                  <a:lnTo>
                    <a:pt x="135" y="326"/>
                  </a:lnTo>
                  <a:cubicBezTo>
                    <a:pt x="144" y="259"/>
                    <a:pt x="163" y="202"/>
                    <a:pt x="202" y="163"/>
                  </a:cubicBezTo>
                  <a:cubicBezTo>
                    <a:pt x="250" y="125"/>
                    <a:pt x="307" y="106"/>
                    <a:pt x="374" y="106"/>
                  </a:cubicBezTo>
                  <a:close/>
                  <a:moveTo>
                    <a:pt x="374" y="0"/>
                  </a:moveTo>
                  <a:cubicBezTo>
                    <a:pt x="259" y="0"/>
                    <a:pt x="173" y="39"/>
                    <a:pt x="106" y="106"/>
                  </a:cubicBezTo>
                  <a:cubicBezTo>
                    <a:pt x="39" y="182"/>
                    <a:pt x="1" y="278"/>
                    <a:pt x="1" y="403"/>
                  </a:cubicBezTo>
                  <a:cubicBezTo>
                    <a:pt x="1" y="518"/>
                    <a:pt x="39" y="614"/>
                    <a:pt x="106" y="681"/>
                  </a:cubicBezTo>
                  <a:cubicBezTo>
                    <a:pt x="173" y="748"/>
                    <a:pt x="269" y="786"/>
                    <a:pt x="393" y="786"/>
                  </a:cubicBezTo>
                  <a:cubicBezTo>
                    <a:pt x="441" y="786"/>
                    <a:pt x="489" y="776"/>
                    <a:pt x="527" y="767"/>
                  </a:cubicBezTo>
                  <a:cubicBezTo>
                    <a:pt x="575" y="757"/>
                    <a:pt x="623" y="748"/>
                    <a:pt x="671" y="729"/>
                  </a:cubicBezTo>
                  <a:lnTo>
                    <a:pt x="671" y="614"/>
                  </a:lnTo>
                  <a:cubicBezTo>
                    <a:pt x="623" y="633"/>
                    <a:pt x="575" y="652"/>
                    <a:pt x="537" y="662"/>
                  </a:cubicBezTo>
                  <a:cubicBezTo>
                    <a:pt x="489" y="671"/>
                    <a:pt x="441" y="681"/>
                    <a:pt x="403" y="681"/>
                  </a:cubicBezTo>
                  <a:cubicBezTo>
                    <a:pt x="317" y="681"/>
                    <a:pt x="250" y="662"/>
                    <a:pt x="211" y="614"/>
                  </a:cubicBezTo>
                  <a:cubicBezTo>
                    <a:pt x="163" y="566"/>
                    <a:pt x="135" y="508"/>
                    <a:pt x="135" y="422"/>
                  </a:cubicBezTo>
                  <a:lnTo>
                    <a:pt x="700" y="422"/>
                  </a:lnTo>
                  <a:lnTo>
                    <a:pt x="700" y="365"/>
                  </a:lnTo>
                  <a:cubicBezTo>
                    <a:pt x="700" y="250"/>
                    <a:pt x="662" y="163"/>
                    <a:pt x="604" y="96"/>
                  </a:cubicBezTo>
                  <a:cubicBezTo>
                    <a:pt x="547" y="29"/>
                    <a:pt x="470" y="0"/>
                    <a:pt x="37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1" name="Google Shape;891;g11fc49ee2e3_0_7"/>
            <p:cNvSpPr/>
            <p:nvPr/>
          </p:nvSpPr>
          <p:spPr>
            <a:xfrm>
              <a:off x="5498500" y="1110400"/>
              <a:ext cx="16550" cy="26125"/>
            </a:xfrm>
            <a:custGeom>
              <a:rect b="b" l="l" r="r" t="t"/>
              <a:pathLst>
                <a:path extrusionOk="0" h="1045" w="662">
                  <a:moveTo>
                    <a:pt x="336" y="106"/>
                  </a:moveTo>
                  <a:cubicBezTo>
                    <a:pt x="393" y="106"/>
                    <a:pt x="451" y="125"/>
                    <a:pt x="489" y="173"/>
                  </a:cubicBezTo>
                  <a:cubicBezTo>
                    <a:pt x="518" y="221"/>
                    <a:pt x="537" y="297"/>
                    <a:pt x="537" y="384"/>
                  </a:cubicBezTo>
                  <a:cubicBezTo>
                    <a:pt x="537" y="470"/>
                    <a:pt x="518" y="537"/>
                    <a:pt x="489" y="585"/>
                  </a:cubicBezTo>
                  <a:cubicBezTo>
                    <a:pt x="451" y="642"/>
                    <a:pt x="393" y="662"/>
                    <a:pt x="336" y="662"/>
                  </a:cubicBezTo>
                  <a:cubicBezTo>
                    <a:pt x="269" y="662"/>
                    <a:pt x="211" y="642"/>
                    <a:pt x="173" y="585"/>
                  </a:cubicBezTo>
                  <a:cubicBezTo>
                    <a:pt x="144" y="537"/>
                    <a:pt x="125" y="470"/>
                    <a:pt x="125" y="384"/>
                  </a:cubicBezTo>
                  <a:cubicBezTo>
                    <a:pt x="125" y="297"/>
                    <a:pt x="144" y="221"/>
                    <a:pt x="173" y="173"/>
                  </a:cubicBezTo>
                  <a:cubicBezTo>
                    <a:pt x="211" y="125"/>
                    <a:pt x="269" y="106"/>
                    <a:pt x="336" y="106"/>
                  </a:cubicBezTo>
                  <a:close/>
                  <a:moveTo>
                    <a:pt x="298" y="0"/>
                  </a:moveTo>
                  <a:cubicBezTo>
                    <a:pt x="211" y="0"/>
                    <a:pt x="135" y="39"/>
                    <a:pt x="77" y="106"/>
                  </a:cubicBezTo>
                  <a:cubicBezTo>
                    <a:pt x="20" y="173"/>
                    <a:pt x="1" y="269"/>
                    <a:pt x="1" y="384"/>
                  </a:cubicBezTo>
                  <a:cubicBezTo>
                    <a:pt x="1" y="499"/>
                    <a:pt x="20" y="594"/>
                    <a:pt x="77" y="662"/>
                  </a:cubicBezTo>
                  <a:cubicBezTo>
                    <a:pt x="135" y="729"/>
                    <a:pt x="211" y="767"/>
                    <a:pt x="298" y="767"/>
                  </a:cubicBezTo>
                  <a:cubicBezTo>
                    <a:pt x="355" y="767"/>
                    <a:pt x="403" y="757"/>
                    <a:pt x="441" y="729"/>
                  </a:cubicBezTo>
                  <a:cubicBezTo>
                    <a:pt x="480" y="709"/>
                    <a:pt x="518" y="681"/>
                    <a:pt x="537" y="633"/>
                  </a:cubicBezTo>
                  <a:lnTo>
                    <a:pt x="537" y="690"/>
                  </a:lnTo>
                  <a:cubicBezTo>
                    <a:pt x="537" y="776"/>
                    <a:pt x="518" y="844"/>
                    <a:pt x="480" y="882"/>
                  </a:cubicBezTo>
                  <a:cubicBezTo>
                    <a:pt x="441" y="930"/>
                    <a:pt x="384" y="949"/>
                    <a:pt x="298" y="949"/>
                  </a:cubicBezTo>
                  <a:cubicBezTo>
                    <a:pt x="259" y="949"/>
                    <a:pt x="231" y="939"/>
                    <a:pt x="192" y="930"/>
                  </a:cubicBezTo>
                  <a:cubicBezTo>
                    <a:pt x="154" y="920"/>
                    <a:pt x="125" y="911"/>
                    <a:pt x="87" y="891"/>
                  </a:cubicBezTo>
                  <a:lnTo>
                    <a:pt x="87" y="1006"/>
                  </a:lnTo>
                  <a:cubicBezTo>
                    <a:pt x="125" y="1026"/>
                    <a:pt x="164" y="1035"/>
                    <a:pt x="202" y="1035"/>
                  </a:cubicBezTo>
                  <a:cubicBezTo>
                    <a:pt x="240" y="1045"/>
                    <a:pt x="278" y="1045"/>
                    <a:pt x="317" y="1045"/>
                  </a:cubicBezTo>
                  <a:cubicBezTo>
                    <a:pt x="432" y="1045"/>
                    <a:pt x="518" y="1016"/>
                    <a:pt x="575" y="959"/>
                  </a:cubicBezTo>
                  <a:cubicBezTo>
                    <a:pt x="633" y="891"/>
                    <a:pt x="662" y="796"/>
                    <a:pt x="662" y="671"/>
                  </a:cubicBezTo>
                  <a:lnTo>
                    <a:pt x="662" y="20"/>
                  </a:lnTo>
                  <a:lnTo>
                    <a:pt x="537" y="20"/>
                  </a:lnTo>
                  <a:lnTo>
                    <a:pt x="537" y="135"/>
                  </a:lnTo>
                  <a:cubicBezTo>
                    <a:pt x="518" y="87"/>
                    <a:pt x="480" y="58"/>
                    <a:pt x="441" y="29"/>
                  </a:cubicBezTo>
                  <a:cubicBezTo>
                    <a:pt x="403" y="10"/>
                    <a:pt x="355" y="0"/>
                    <a:pt x="29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2" name="Google Shape;892;g11fc49ee2e3_0_7"/>
            <p:cNvSpPr/>
            <p:nvPr/>
          </p:nvSpPr>
          <p:spPr>
            <a:xfrm>
              <a:off x="5521500" y="1110400"/>
              <a:ext cx="15825" cy="19675"/>
            </a:xfrm>
            <a:custGeom>
              <a:rect b="b" l="l" r="r" t="t"/>
              <a:pathLst>
                <a:path extrusionOk="0" h="787" w="633">
                  <a:moveTo>
                    <a:pt x="508" y="393"/>
                  </a:moveTo>
                  <a:lnTo>
                    <a:pt x="508" y="422"/>
                  </a:lnTo>
                  <a:cubicBezTo>
                    <a:pt x="508" y="499"/>
                    <a:pt x="489" y="566"/>
                    <a:pt x="451" y="614"/>
                  </a:cubicBezTo>
                  <a:cubicBezTo>
                    <a:pt x="412" y="662"/>
                    <a:pt x="355" y="681"/>
                    <a:pt x="288" y="681"/>
                  </a:cubicBezTo>
                  <a:cubicBezTo>
                    <a:pt x="240" y="681"/>
                    <a:pt x="202" y="671"/>
                    <a:pt x="173" y="642"/>
                  </a:cubicBezTo>
                  <a:cubicBezTo>
                    <a:pt x="144" y="614"/>
                    <a:pt x="125" y="585"/>
                    <a:pt x="125" y="537"/>
                  </a:cubicBezTo>
                  <a:cubicBezTo>
                    <a:pt x="125" y="489"/>
                    <a:pt x="144" y="451"/>
                    <a:pt x="182" y="422"/>
                  </a:cubicBezTo>
                  <a:cubicBezTo>
                    <a:pt x="221" y="403"/>
                    <a:pt x="288" y="393"/>
                    <a:pt x="393" y="393"/>
                  </a:cubicBezTo>
                  <a:close/>
                  <a:moveTo>
                    <a:pt x="317" y="0"/>
                  </a:moveTo>
                  <a:cubicBezTo>
                    <a:pt x="269" y="0"/>
                    <a:pt x="230" y="0"/>
                    <a:pt x="192" y="10"/>
                  </a:cubicBezTo>
                  <a:cubicBezTo>
                    <a:pt x="144" y="20"/>
                    <a:pt x="106" y="39"/>
                    <a:pt x="58" y="48"/>
                  </a:cubicBezTo>
                  <a:lnTo>
                    <a:pt x="58" y="163"/>
                  </a:lnTo>
                  <a:cubicBezTo>
                    <a:pt x="96" y="144"/>
                    <a:pt x="134" y="135"/>
                    <a:pt x="173" y="115"/>
                  </a:cubicBezTo>
                  <a:cubicBezTo>
                    <a:pt x="221" y="106"/>
                    <a:pt x="259" y="106"/>
                    <a:pt x="297" y="106"/>
                  </a:cubicBezTo>
                  <a:cubicBezTo>
                    <a:pt x="364" y="106"/>
                    <a:pt x="422" y="115"/>
                    <a:pt x="460" y="154"/>
                  </a:cubicBezTo>
                  <a:cubicBezTo>
                    <a:pt x="499" y="182"/>
                    <a:pt x="508" y="221"/>
                    <a:pt x="508" y="278"/>
                  </a:cubicBezTo>
                  <a:lnTo>
                    <a:pt x="508" y="297"/>
                  </a:lnTo>
                  <a:lnTo>
                    <a:pt x="345" y="297"/>
                  </a:lnTo>
                  <a:cubicBezTo>
                    <a:pt x="230" y="297"/>
                    <a:pt x="144" y="317"/>
                    <a:pt x="87" y="355"/>
                  </a:cubicBezTo>
                  <a:cubicBezTo>
                    <a:pt x="29" y="403"/>
                    <a:pt x="0" y="460"/>
                    <a:pt x="0" y="547"/>
                  </a:cubicBezTo>
                  <a:cubicBezTo>
                    <a:pt x="0" y="623"/>
                    <a:pt x="29" y="681"/>
                    <a:pt x="67" y="719"/>
                  </a:cubicBezTo>
                  <a:cubicBezTo>
                    <a:pt x="115" y="767"/>
                    <a:pt x="182" y="786"/>
                    <a:pt x="259" y="786"/>
                  </a:cubicBezTo>
                  <a:cubicBezTo>
                    <a:pt x="317" y="786"/>
                    <a:pt x="364" y="776"/>
                    <a:pt x="412" y="757"/>
                  </a:cubicBezTo>
                  <a:cubicBezTo>
                    <a:pt x="451" y="729"/>
                    <a:pt x="489" y="700"/>
                    <a:pt x="508" y="652"/>
                  </a:cubicBezTo>
                  <a:lnTo>
                    <a:pt x="508" y="767"/>
                  </a:lnTo>
                  <a:lnTo>
                    <a:pt x="633" y="767"/>
                  </a:lnTo>
                  <a:lnTo>
                    <a:pt x="633" y="336"/>
                  </a:lnTo>
                  <a:cubicBezTo>
                    <a:pt x="633" y="221"/>
                    <a:pt x="604" y="144"/>
                    <a:pt x="556" y="87"/>
                  </a:cubicBezTo>
                  <a:cubicBezTo>
                    <a:pt x="499" y="29"/>
                    <a:pt x="422" y="0"/>
                    <a:pt x="31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3" name="Google Shape;893;g11fc49ee2e3_0_7"/>
            <p:cNvSpPr/>
            <p:nvPr/>
          </p:nvSpPr>
          <p:spPr>
            <a:xfrm>
              <a:off x="5550225" y="1104650"/>
              <a:ext cx="3400" cy="24925"/>
            </a:xfrm>
            <a:custGeom>
              <a:rect b="b" l="l" r="r" t="t"/>
              <a:pathLst>
                <a:path extrusionOk="0" h="997" w="136">
                  <a:moveTo>
                    <a:pt x="1" y="1"/>
                  </a:moveTo>
                  <a:lnTo>
                    <a:pt x="1" y="997"/>
                  </a:lnTo>
                  <a:lnTo>
                    <a:pt x="135" y="997"/>
                  </a:lnTo>
                  <a:lnTo>
                    <a:pt x="13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4" name="Google Shape;894;g11fc49ee2e3_0_7"/>
            <p:cNvSpPr/>
            <p:nvPr/>
          </p:nvSpPr>
          <p:spPr>
            <a:xfrm>
              <a:off x="5561025" y="1104650"/>
              <a:ext cx="18925" cy="24925"/>
            </a:xfrm>
            <a:custGeom>
              <a:rect b="b" l="l" r="r" t="t"/>
              <a:pathLst>
                <a:path extrusionOk="0" h="997" w="757">
                  <a:moveTo>
                    <a:pt x="0" y="1"/>
                  </a:moveTo>
                  <a:lnTo>
                    <a:pt x="0" y="997"/>
                  </a:lnTo>
                  <a:lnTo>
                    <a:pt x="134" y="997"/>
                  </a:lnTo>
                  <a:lnTo>
                    <a:pt x="134" y="163"/>
                  </a:lnTo>
                  <a:lnTo>
                    <a:pt x="575" y="997"/>
                  </a:lnTo>
                  <a:lnTo>
                    <a:pt x="757" y="997"/>
                  </a:lnTo>
                  <a:lnTo>
                    <a:pt x="757" y="1"/>
                  </a:lnTo>
                  <a:lnTo>
                    <a:pt x="623" y="1"/>
                  </a:lnTo>
                  <a:lnTo>
                    <a:pt x="623" y="834"/>
                  </a:lnTo>
                  <a:lnTo>
                    <a:pt x="18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5" name="Google Shape;895;g11fc49ee2e3_0_7"/>
            <p:cNvSpPr/>
            <p:nvPr/>
          </p:nvSpPr>
          <p:spPr>
            <a:xfrm>
              <a:off x="5586650" y="1104650"/>
              <a:ext cx="21100" cy="24925"/>
            </a:xfrm>
            <a:custGeom>
              <a:rect b="b" l="l" r="r" t="t"/>
              <a:pathLst>
                <a:path extrusionOk="0" h="997" w="844">
                  <a:moveTo>
                    <a:pt x="0" y="1"/>
                  </a:moveTo>
                  <a:lnTo>
                    <a:pt x="0" y="116"/>
                  </a:lnTo>
                  <a:lnTo>
                    <a:pt x="355" y="116"/>
                  </a:lnTo>
                  <a:lnTo>
                    <a:pt x="355" y="997"/>
                  </a:lnTo>
                  <a:lnTo>
                    <a:pt x="489" y="997"/>
                  </a:lnTo>
                  <a:lnTo>
                    <a:pt x="489" y="116"/>
                  </a:lnTo>
                  <a:lnTo>
                    <a:pt x="843" y="116"/>
                  </a:lnTo>
                  <a:lnTo>
                    <a:pt x="84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6" name="Google Shape;896;g11fc49ee2e3_0_7"/>
            <p:cNvSpPr/>
            <p:nvPr/>
          </p:nvSpPr>
          <p:spPr>
            <a:xfrm>
              <a:off x="5115525" y="1085975"/>
              <a:ext cx="65900" cy="65875"/>
            </a:xfrm>
            <a:custGeom>
              <a:rect b="b" l="l" r="r" t="t"/>
              <a:pathLst>
                <a:path extrusionOk="0" h="2635" w="2636">
                  <a:moveTo>
                    <a:pt x="1323" y="0"/>
                  </a:moveTo>
                  <a:lnTo>
                    <a:pt x="1" y="1322"/>
                  </a:lnTo>
                  <a:lnTo>
                    <a:pt x="1323" y="2635"/>
                  </a:lnTo>
                  <a:lnTo>
                    <a:pt x="2635" y="1322"/>
                  </a:lnTo>
                  <a:lnTo>
                    <a:pt x="1323" y="0"/>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7" name="Google Shape;897;g11fc49ee2e3_0_7"/>
            <p:cNvSpPr/>
            <p:nvPr/>
          </p:nvSpPr>
          <p:spPr>
            <a:xfrm>
              <a:off x="5054225" y="961900"/>
              <a:ext cx="607400" cy="567175"/>
            </a:xfrm>
            <a:custGeom>
              <a:rect b="b" l="l" r="r" t="t"/>
              <a:pathLst>
                <a:path extrusionOk="0" h="22687" w="24296">
                  <a:moveTo>
                    <a:pt x="22274" y="451"/>
                  </a:moveTo>
                  <a:cubicBezTo>
                    <a:pt x="23137" y="451"/>
                    <a:pt x="23846" y="1160"/>
                    <a:pt x="23846" y="2032"/>
                  </a:cubicBezTo>
                  <a:lnTo>
                    <a:pt x="23846" y="20646"/>
                  </a:lnTo>
                  <a:cubicBezTo>
                    <a:pt x="23846" y="21518"/>
                    <a:pt x="23137" y="22227"/>
                    <a:pt x="22274" y="22227"/>
                  </a:cubicBezTo>
                  <a:lnTo>
                    <a:pt x="2022" y="22227"/>
                  </a:lnTo>
                  <a:cubicBezTo>
                    <a:pt x="1159" y="22227"/>
                    <a:pt x="450" y="21518"/>
                    <a:pt x="450" y="20646"/>
                  </a:cubicBezTo>
                  <a:lnTo>
                    <a:pt x="450" y="2032"/>
                  </a:lnTo>
                  <a:cubicBezTo>
                    <a:pt x="450" y="1160"/>
                    <a:pt x="1159" y="451"/>
                    <a:pt x="2022" y="451"/>
                  </a:cubicBezTo>
                  <a:close/>
                  <a:moveTo>
                    <a:pt x="2022" y="1"/>
                  </a:moveTo>
                  <a:cubicBezTo>
                    <a:pt x="910" y="1"/>
                    <a:pt x="0" y="911"/>
                    <a:pt x="0" y="2032"/>
                  </a:cubicBezTo>
                  <a:lnTo>
                    <a:pt x="0" y="20646"/>
                  </a:lnTo>
                  <a:cubicBezTo>
                    <a:pt x="0" y="21767"/>
                    <a:pt x="910" y="22687"/>
                    <a:pt x="2022" y="22687"/>
                  </a:cubicBezTo>
                  <a:lnTo>
                    <a:pt x="22274" y="22687"/>
                  </a:lnTo>
                  <a:cubicBezTo>
                    <a:pt x="23386" y="22687"/>
                    <a:pt x="24296" y="21767"/>
                    <a:pt x="24296" y="20646"/>
                  </a:cubicBezTo>
                  <a:lnTo>
                    <a:pt x="24296" y="2032"/>
                  </a:lnTo>
                  <a:cubicBezTo>
                    <a:pt x="24296" y="911"/>
                    <a:pt x="23386" y="1"/>
                    <a:pt x="22274" y="1"/>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8" name="Google Shape;898;g11fc49ee2e3_0_7"/>
            <p:cNvSpPr/>
            <p:nvPr/>
          </p:nvSpPr>
          <p:spPr>
            <a:xfrm>
              <a:off x="5549050" y="1423925"/>
              <a:ext cx="35225" cy="49600"/>
            </a:xfrm>
            <a:custGeom>
              <a:rect b="b" l="l" r="r" t="t"/>
              <a:pathLst>
                <a:path extrusionOk="0" h="1984" w="1409">
                  <a:moveTo>
                    <a:pt x="0" y="0"/>
                  </a:moveTo>
                  <a:lnTo>
                    <a:pt x="0" y="1983"/>
                  </a:lnTo>
                  <a:lnTo>
                    <a:pt x="1408" y="996"/>
                  </a:lnTo>
                  <a:lnTo>
                    <a:pt x="0"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9" name="Google Shape;899;g11fc49ee2e3_0_7"/>
            <p:cNvSpPr/>
            <p:nvPr/>
          </p:nvSpPr>
          <p:spPr>
            <a:xfrm>
              <a:off x="5559350" y="994000"/>
              <a:ext cx="49600" cy="35225"/>
            </a:xfrm>
            <a:custGeom>
              <a:rect b="b" l="l" r="r" t="t"/>
              <a:pathLst>
                <a:path extrusionOk="0" h="1409" w="1984">
                  <a:moveTo>
                    <a:pt x="0" y="0"/>
                  </a:moveTo>
                  <a:lnTo>
                    <a:pt x="996" y="1409"/>
                  </a:lnTo>
                  <a:lnTo>
                    <a:pt x="1983"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0" name="Google Shape;900;g11fc49ee2e3_0_7"/>
            <p:cNvSpPr/>
            <p:nvPr/>
          </p:nvSpPr>
          <p:spPr>
            <a:xfrm>
              <a:off x="3181275" y="1337700"/>
              <a:ext cx="662250" cy="455325"/>
            </a:xfrm>
            <a:custGeom>
              <a:rect b="b" l="l" r="r" t="t"/>
              <a:pathLst>
                <a:path extrusionOk="0" h="18213" w="26490">
                  <a:moveTo>
                    <a:pt x="1916" y="0"/>
                  </a:moveTo>
                  <a:cubicBezTo>
                    <a:pt x="862" y="0"/>
                    <a:pt x="0" y="862"/>
                    <a:pt x="0" y="1916"/>
                  </a:cubicBezTo>
                  <a:lnTo>
                    <a:pt x="0" y="16296"/>
                  </a:lnTo>
                  <a:cubicBezTo>
                    <a:pt x="0" y="17350"/>
                    <a:pt x="862" y="18212"/>
                    <a:pt x="1916" y="18212"/>
                  </a:cubicBezTo>
                  <a:lnTo>
                    <a:pt x="24574" y="18212"/>
                  </a:lnTo>
                  <a:cubicBezTo>
                    <a:pt x="25628" y="18212"/>
                    <a:pt x="26490" y="17350"/>
                    <a:pt x="26490" y="16296"/>
                  </a:cubicBezTo>
                  <a:lnTo>
                    <a:pt x="26490" y="1916"/>
                  </a:lnTo>
                  <a:cubicBezTo>
                    <a:pt x="26490" y="862"/>
                    <a:pt x="25628" y="0"/>
                    <a:pt x="24574" y="0"/>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1" name="Google Shape;901;g11fc49ee2e3_0_7"/>
            <p:cNvSpPr/>
            <p:nvPr/>
          </p:nvSpPr>
          <p:spPr>
            <a:xfrm>
              <a:off x="3181275" y="1337700"/>
              <a:ext cx="662250" cy="88875"/>
            </a:xfrm>
            <a:custGeom>
              <a:rect b="b" l="l" r="r" t="t"/>
              <a:pathLst>
                <a:path extrusionOk="0" h="3555" w="26490">
                  <a:moveTo>
                    <a:pt x="2002" y="0"/>
                  </a:moveTo>
                  <a:cubicBezTo>
                    <a:pt x="901" y="0"/>
                    <a:pt x="0" y="786"/>
                    <a:pt x="0" y="1744"/>
                  </a:cubicBezTo>
                  <a:lnTo>
                    <a:pt x="0" y="3554"/>
                  </a:lnTo>
                  <a:lnTo>
                    <a:pt x="26490" y="3554"/>
                  </a:lnTo>
                  <a:lnTo>
                    <a:pt x="26490" y="1744"/>
                  </a:lnTo>
                  <a:cubicBezTo>
                    <a:pt x="26490" y="786"/>
                    <a:pt x="25589" y="0"/>
                    <a:pt x="24487"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2" name="Google Shape;902;g11fc49ee2e3_0_7"/>
            <p:cNvSpPr/>
            <p:nvPr/>
          </p:nvSpPr>
          <p:spPr>
            <a:xfrm>
              <a:off x="3181275" y="1685225"/>
              <a:ext cx="662250" cy="67550"/>
            </a:xfrm>
            <a:custGeom>
              <a:rect b="b" l="l" r="r" t="t"/>
              <a:pathLst>
                <a:path extrusionOk="0" h="2702" w="26490">
                  <a:moveTo>
                    <a:pt x="0" y="0"/>
                  </a:moveTo>
                  <a:lnTo>
                    <a:pt x="0" y="2702"/>
                  </a:lnTo>
                  <a:lnTo>
                    <a:pt x="26490" y="2702"/>
                  </a:lnTo>
                  <a:lnTo>
                    <a:pt x="26490" y="0"/>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3" name="Google Shape;903;g11fc49ee2e3_0_7"/>
            <p:cNvSpPr/>
            <p:nvPr/>
          </p:nvSpPr>
          <p:spPr>
            <a:xfrm>
              <a:off x="3240900" y="1353975"/>
              <a:ext cx="51525" cy="58700"/>
            </a:xfrm>
            <a:custGeom>
              <a:rect b="b" l="l" r="r" t="t"/>
              <a:pathLst>
                <a:path extrusionOk="0" h="2348" w="2061">
                  <a:moveTo>
                    <a:pt x="1" y="1"/>
                  </a:moveTo>
                  <a:lnTo>
                    <a:pt x="1" y="2348"/>
                  </a:lnTo>
                  <a:lnTo>
                    <a:pt x="2060" y="2348"/>
                  </a:lnTo>
                  <a:lnTo>
                    <a:pt x="2060" y="1"/>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4" name="Google Shape;904;g11fc49ee2e3_0_7"/>
            <p:cNvSpPr/>
            <p:nvPr/>
          </p:nvSpPr>
          <p:spPr>
            <a:xfrm>
              <a:off x="3235875" y="1350375"/>
              <a:ext cx="51750" cy="55850"/>
            </a:xfrm>
            <a:custGeom>
              <a:rect b="b" l="l" r="r" t="t"/>
              <a:pathLst>
                <a:path extrusionOk="0" h="2234" w="2070">
                  <a:moveTo>
                    <a:pt x="1" y="1"/>
                  </a:moveTo>
                  <a:lnTo>
                    <a:pt x="1" y="2233"/>
                  </a:lnTo>
                  <a:lnTo>
                    <a:pt x="2070" y="2233"/>
                  </a:lnTo>
                  <a:lnTo>
                    <a:pt x="2070"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5" name="Google Shape;905;g11fc49ee2e3_0_7"/>
            <p:cNvSpPr/>
            <p:nvPr/>
          </p:nvSpPr>
          <p:spPr>
            <a:xfrm>
              <a:off x="3235875" y="1350375"/>
              <a:ext cx="51750" cy="12000"/>
            </a:xfrm>
            <a:custGeom>
              <a:rect b="b" l="l" r="r" t="t"/>
              <a:pathLst>
                <a:path extrusionOk="0" h="480" w="2070">
                  <a:moveTo>
                    <a:pt x="1" y="1"/>
                  </a:moveTo>
                  <a:lnTo>
                    <a:pt x="1" y="480"/>
                  </a:lnTo>
                  <a:lnTo>
                    <a:pt x="2070" y="480"/>
                  </a:lnTo>
                  <a:lnTo>
                    <a:pt x="2070" y="1"/>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6" name="Google Shape;906;g11fc49ee2e3_0_7"/>
            <p:cNvSpPr/>
            <p:nvPr/>
          </p:nvSpPr>
          <p:spPr>
            <a:xfrm>
              <a:off x="3240900" y="1371475"/>
              <a:ext cx="7925" cy="28275"/>
            </a:xfrm>
            <a:custGeom>
              <a:rect b="b" l="l" r="r" t="t"/>
              <a:pathLst>
                <a:path extrusionOk="0" h="1131" w="317">
                  <a:moveTo>
                    <a:pt x="1" y="0"/>
                  </a:moveTo>
                  <a:lnTo>
                    <a:pt x="1" y="1130"/>
                  </a:lnTo>
                  <a:lnTo>
                    <a:pt x="317" y="1130"/>
                  </a:lnTo>
                  <a:lnTo>
                    <a:pt x="317" y="0"/>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7" name="Google Shape;907;g11fc49ee2e3_0_7"/>
            <p:cNvSpPr/>
            <p:nvPr/>
          </p:nvSpPr>
          <p:spPr>
            <a:xfrm>
              <a:off x="3256725" y="1371475"/>
              <a:ext cx="8150" cy="28275"/>
            </a:xfrm>
            <a:custGeom>
              <a:rect b="b" l="l" r="r" t="t"/>
              <a:pathLst>
                <a:path extrusionOk="0" h="1131" w="326">
                  <a:moveTo>
                    <a:pt x="0" y="0"/>
                  </a:moveTo>
                  <a:lnTo>
                    <a:pt x="0" y="1130"/>
                  </a:lnTo>
                  <a:lnTo>
                    <a:pt x="326" y="1130"/>
                  </a:lnTo>
                  <a:lnTo>
                    <a:pt x="326" y="0"/>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8" name="Google Shape;908;g11fc49ee2e3_0_7"/>
            <p:cNvSpPr/>
            <p:nvPr/>
          </p:nvSpPr>
          <p:spPr>
            <a:xfrm>
              <a:off x="3272050" y="1371475"/>
              <a:ext cx="7925" cy="28275"/>
            </a:xfrm>
            <a:custGeom>
              <a:rect b="b" l="l" r="r" t="t"/>
              <a:pathLst>
                <a:path extrusionOk="0" h="1131" w="317">
                  <a:moveTo>
                    <a:pt x="0" y="0"/>
                  </a:moveTo>
                  <a:lnTo>
                    <a:pt x="0" y="1130"/>
                  </a:lnTo>
                  <a:lnTo>
                    <a:pt x="316" y="1130"/>
                  </a:lnTo>
                  <a:lnTo>
                    <a:pt x="316" y="0"/>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9" name="Google Shape;909;g11fc49ee2e3_0_7"/>
            <p:cNvSpPr/>
            <p:nvPr/>
          </p:nvSpPr>
          <p:spPr>
            <a:xfrm>
              <a:off x="3304375" y="1374575"/>
              <a:ext cx="20625" cy="25175"/>
            </a:xfrm>
            <a:custGeom>
              <a:rect b="b" l="l" r="r" t="t"/>
              <a:pathLst>
                <a:path extrusionOk="0" h="1007" w="825">
                  <a:moveTo>
                    <a:pt x="403" y="183"/>
                  </a:moveTo>
                  <a:cubicBezTo>
                    <a:pt x="451" y="183"/>
                    <a:pt x="489" y="202"/>
                    <a:pt x="518" y="221"/>
                  </a:cubicBezTo>
                  <a:cubicBezTo>
                    <a:pt x="547" y="250"/>
                    <a:pt x="556" y="278"/>
                    <a:pt x="556" y="326"/>
                  </a:cubicBezTo>
                  <a:cubicBezTo>
                    <a:pt x="556" y="374"/>
                    <a:pt x="547" y="403"/>
                    <a:pt x="518" y="432"/>
                  </a:cubicBezTo>
                  <a:cubicBezTo>
                    <a:pt x="489" y="460"/>
                    <a:pt x="451" y="470"/>
                    <a:pt x="403" y="470"/>
                  </a:cubicBezTo>
                  <a:lnTo>
                    <a:pt x="259" y="470"/>
                  </a:lnTo>
                  <a:lnTo>
                    <a:pt x="259" y="183"/>
                  </a:lnTo>
                  <a:close/>
                  <a:moveTo>
                    <a:pt x="0" y="1"/>
                  </a:moveTo>
                  <a:lnTo>
                    <a:pt x="0" y="1006"/>
                  </a:lnTo>
                  <a:lnTo>
                    <a:pt x="259" y="1006"/>
                  </a:lnTo>
                  <a:lnTo>
                    <a:pt x="259" y="652"/>
                  </a:lnTo>
                  <a:lnTo>
                    <a:pt x="432" y="652"/>
                  </a:lnTo>
                  <a:cubicBezTo>
                    <a:pt x="556" y="652"/>
                    <a:pt x="652" y="633"/>
                    <a:pt x="719" y="575"/>
                  </a:cubicBezTo>
                  <a:cubicBezTo>
                    <a:pt x="796" y="518"/>
                    <a:pt x="824" y="432"/>
                    <a:pt x="824" y="326"/>
                  </a:cubicBezTo>
                  <a:cubicBezTo>
                    <a:pt x="824" y="221"/>
                    <a:pt x="796" y="144"/>
                    <a:pt x="719" y="87"/>
                  </a:cubicBezTo>
                  <a:cubicBezTo>
                    <a:pt x="652" y="29"/>
                    <a:pt x="556" y="1"/>
                    <a:pt x="432"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0" name="Google Shape;910;g11fc49ee2e3_0_7"/>
            <p:cNvSpPr/>
            <p:nvPr/>
          </p:nvSpPr>
          <p:spPr>
            <a:xfrm>
              <a:off x="3327375" y="1373375"/>
              <a:ext cx="6000" cy="26375"/>
            </a:xfrm>
            <a:custGeom>
              <a:rect b="b" l="l" r="r" t="t"/>
              <a:pathLst>
                <a:path extrusionOk="0" h="1055" w="240">
                  <a:moveTo>
                    <a:pt x="0" y="1"/>
                  </a:moveTo>
                  <a:lnTo>
                    <a:pt x="0" y="202"/>
                  </a:lnTo>
                  <a:lnTo>
                    <a:pt x="240" y="202"/>
                  </a:lnTo>
                  <a:lnTo>
                    <a:pt x="240" y="1"/>
                  </a:lnTo>
                  <a:close/>
                  <a:moveTo>
                    <a:pt x="0" y="298"/>
                  </a:moveTo>
                  <a:lnTo>
                    <a:pt x="0" y="1054"/>
                  </a:lnTo>
                  <a:lnTo>
                    <a:pt x="240" y="1054"/>
                  </a:lnTo>
                  <a:lnTo>
                    <a:pt x="240" y="298"/>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1" name="Google Shape;911;g11fc49ee2e3_0_7"/>
            <p:cNvSpPr/>
            <p:nvPr/>
          </p:nvSpPr>
          <p:spPr>
            <a:xfrm>
              <a:off x="3336475" y="1380800"/>
              <a:ext cx="21575" cy="18950"/>
            </a:xfrm>
            <a:custGeom>
              <a:rect b="b" l="l" r="r" t="t"/>
              <a:pathLst>
                <a:path extrusionOk="0" h="758" w="863">
                  <a:moveTo>
                    <a:pt x="0" y="1"/>
                  </a:moveTo>
                  <a:lnTo>
                    <a:pt x="297" y="757"/>
                  </a:lnTo>
                  <a:lnTo>
                    <a:pt x="565" y="757"/>
                  </a:lnTo>
                  <a:lnTo>
                    <a:pt x="862" y="1"/>
                  </a:lnTo>
                  <a:lnTo>
                    <a:pt x="613" y="1"/>
                  </a:lnTo>
                  <a:lnTo>
                    <a:pt x="431" y="528"/>
                  </a:lnTo>
                  <a:lnTo>
                    <a:pt x="24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2" name="Google Shape;912;g11fc49ee2e3_0_7"/>
            <p:cNvSpPr/>
            <p:nvPr/>
          </p:nvSpPr>
          <p:spPr>
            <a:xfrm>
              <a:off x="3357550" y="1380325"/>
              <a:ext cx="20850" cy="19900"/>
            </a:xfrm>
            <a:custGeom>
              <a:rect b="b" l="l" r="r" t="t"/>
              <a:pathLst>
                <a:path extrusionOk="0" h="796" w="834">
                  <a:moveTo>
                    <a:pt x="422" y="173"/>
                  </a:moveTo>
                  <a:cubicBezTo>
                    <a:pt x="470" y="173"/>
                    <a:pt x="508" y="192"/>
                    <a:pt x="537" y="230"/>
                  </a:cubicBezTo>
                  <a:cubicBezTo>
                    <a:pt x="566" y="269"/>
                    <a:pt x="585" y="326"/>
                    <a:pt x="585" y="403"/>
                  </a:cubicBezTo>
                  <a:cubicBezTo>
                    <a:pt x="585" y="470"/>
                    <a:pt x="566" y="527"/>
                    <a:pt x="537" y="566"/>
                  </a:cubicBezTo>
                  <a:cubicBezTo>
                    <a:pt x="508" y="604"/>
                    <a:pt x="470" y="623"/>
                    <a:pt x="422" y="623"/>
                  </a:cubicBezTo>
                  <a:cubicBezTo>
                    <a:pt x="364" y="623"/>
                    <a:pt x="326" y="604"/>
                    <a:pt x="297" y="566"/>
                  </a:cubicBezTo>
                  <a:cubicBezTo>
                    <a:pt x="269" y="527"/>
                    <a:pt x="249" y="470"/>
                    <a:pt x="249" y="403"/>
                  </a:cubicBezTo>
                  <a:cubicBezTo>
                    <a:pt x="249" y="326"/>
                    <a:pt x="269" y="269"/>
                    <a:pt x="297" y="230"/>
                  </a:cubicBezTo>
                  <a:cubicBezTo>
                    <a:pt x="326" y="192"/>
                    <a:pt x="364" y="173"/>
                    <a:pt x="422" y="173"/>
                  </a:cubicBezTo>
                  <a:close/>
                  <a:moveTo>
                    <a:pt x="422" y="0"/>
                  </a:moveTo>
                  <a:cubicBezTo>
                    <a:pt x="288" y="0"/>
                    <a:pt x="182" y="39"/>
                    <a:pt x="115" y="106"/>
                  </a:cubicBezTo>
                  <a:cubicBezTo>
                    <a:pt x="39" y="173"/>
                    <a:pt x="0" y="278"/>
                    <a:pt x="0" y="403"/>
                  </a:cubicBezTo>
                  <a:cubicBezTo>
                    <a:pt x="0" y="527"/>
                    <a:pt x="39" y="623"/>
                    <a:pt x="115" y="690"/>
                  </a:cubicBezTo>
                  <a:cubicBezTo>
                    <a:pt x="182" y="757"/>
                    <a:pt x="288" y="796"/>
                    <a:pt x="422" y="796"/>
                  </a:cubicBezTo>
                  <a:cubicBezTo>
                    <a:pt x="546" y="796"/>
                    <a:pt x="652" y="757"/>
                    <a:pt x="719" y="690"/>
                  </a:cubicBezTo>
                  <a:cubicBezTo>
                    <a:pt x="795" y="623"/>
                    <a:pt x="834" y="527"/>
                    <a:pt x="834" y="403"/>
                  </a:cubicBezTo>
                  <a:cubicBezTo>
                    <a:pt x="834" y="278"/>
                    <a:pt x="795" y="173"/>
                    <a:pt x="719" y="106"/>
                  </a:cubicBezTo>
                  <a:cubicBezTo>
                    <a:pt x="652" y="39"/>
                    <a:pt x="546" y="0"/>
                    <a:pt x="42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3" name="Google Shape;913;g11fc49ee2e3_0_7"/>
            <p:cNvSpPr/>
            <p:nvPr/>
          </p:nvSpPr>
          <p:spPr>
            <a:xfrm>
              <a:off x="3380050" y="1375525"/>
              <a:ext cx="15350" cy="24225"/>
            </a:xfrm>
            <a:custGeom>
              <a:rect b="b" l="l" r="r" t="t"/>
              <a:pathLst>
                <a:path extrusionOk="0" h="969" w="614">
                  <a:moveTo>
                    <a:pt x="125" y="1"/>
                  </a:moveTo>
                  <a:lnTo>
                    <a:pt x="125" y="212"/>
                  </a:lnTo>
                  <a:lnTo>
                    <a:pt x="1" y="212"/>
                  </a:lnTo>
                  <a:lnTo>
                    <a:pt x="1" y="384"/>
                  </a:lnTo>
                  <a:lnTo>
                    <a:pt x="125" y="384"/>
                  </a:lnTo>
                  <a:lnTo>
                    <a:pt x="125" y="710"/>
                  </a:lnTo>
                  <a:cubicBezTo>
                    <a:pt x="125" y="806"/>
                    <a:pt x="145" y="873"/>
                    <a:pt x="183" y="911"/>
                  </a:cubicBezTo>
                  <a:cubicBezTo>
                    <a:pt x="221" y="949"/>
                    <a:pt x="288" y="968"/>
                    <a:pt x="384" y="968"/>
                  </a:cubicBezTo>
                  <a:lnTo>
                    <a:pt x="595" y="968"/>
                  </a:lnTo>
                  <a:lnTo>
                    <a:pt x="595" y="796"/>
                  </a:lnTo>
                  <a:lnTo>
                    <a:pt x="470" y="796"/>
                  </a:lnTo>
                  <a:cubicBezTo>
                    <a:pt x="422" y="796"/>
                    <a:pt x="403" y="786"/>
                    <a:pt x="384" y="777"/>
                  </a:cubicBezTo>
                  <a:cubicBezTo>
                    <a:pt x="374" y="767"/>
                    <a:pt x="365" y="739"/>
                    <a:pt x="365" y="710"/>
                  </a:cubicBezTo>
                  <a:lnTo>
                    <a:pt x="365" y="384"/>
                  </a:lnTo>
                  <a:lnTo>
                    <a:pt x="614" y="384"/>
                  </a:lnTo>
                  <a:lnTo>
                    <a:pt x="614" y="212"/>
                  </a:lnTo>
                  <a:lnTo>
                    <a:pt x="365" y="212"/>
                  </a:lnTo>
                  <a:lnTo>
                    <a:pt x="36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4" name="Google Shape;914;g11fc49ee2e3_0_7"/>
            <p:cNvSpPr/>
            <p:nvPr/>
          </p:nvSpPr>
          <p:spPr>
            <a:xfrm>
              <a:off x="3394900" y="1404750"/>
              <a:ext cx="17275" cy="3150"/>
            </a:xfrm>
            <a:custGeom>
              <a:rect b="b" l="l" r="r" t="t"/>
              <a:pathLst>
                <a:path extrusionOk="0" h="126" w="691">
                  <a:moveTo>
                    <a:pt x="1" y="1"/>
                  </a:moveTo>
                  <a:lnTo>
                    <a:pt x="1" y="125"/>
                  </a:lnTo>
                  <a:lnTo>
                    <a:pt x="691" y="125"/>
                  </a:lnTo>
                  <a:lnTo>
                    <a:pt x="69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5" name="Google Shape;915;g11fc49ee2e3_0_7"/>
            <p:cNvSpPr/>
            <p:nvPr/>
          </p:nvSpPr>
          <p:spPr>
            <a:xfrm>
              <a:off x="3416475" y="1380325"/>
              <a:ext cx="17025" cy="19900"/>
            </a:xfrm>
            <a:custGeom>
              <a:rect b="b" l="l" r="r" t="t"/>
              <a:pathLst>
                <a:path extrusionOk="0" h="796" w="681">
                  <a:moveTo>
                    <a:pt x="335" y="0"/>
                  </a:moveTo>
                  <a:cubicBezTo>
                    <a:pt x="220" y="0"/>
                    <a:pt x="134" y="20"/>
                    <a:pt x="77" y="58"/>
                  </a:cubicBezTo>
                  <a:cubicBezTo>
                    <a:pt x="29" y="96"/>
                    <a:pt x="0" y="154"/>
                    <a:pt x="0" y="240"/>
                  </a:cubicBezTo>
                  <a:cubicBezTo>
                    <a:pt x="0" y="317"/>
                    <a:pt x="19" y="365"/>
                    <a:pt x="67" y="403"/>
                  </a:cubicBezTo>
                  <a:cubicBezTo>
                    <a:pt x="105" y="441"/>
                    <a:pt x="182" y="470"/>
                    <a:pt x="287" y="479"/>
                  </a:cubicBezTo>
                  <a:lnTo>
                    <a:pt x="335" y="489"/>
                  </a:lnTo>
                  <a:cubicBezTo>
                    <a:pt x="383" y="489"/>
                    <a:pt x="412" y="499"/>
                    <a:pt x="431" y="508"/>
                  </a:cubicBezTo>
                  <a:cubicBezTo>
                    <a:pt x="450" y="518"/>
                    <a:pt x="460" y="537"/>
                    <a:pt x="460" y="556"/>
                  </a:cubicBezTo>
                  <a:cubicBezTo>
                    <a:pt x="460" y="585"/>
                    <a:pt x="441" y="604"/>
                    <a:pt x="422" y="614"/>
                  </a:cubicBezTo>
                  <a:cubicBezTo>
                    <a:pt x="393" y="633"/>
                    <a:pt x="364" y="633"/>
                    <a:pt x="316" y="633"/>
                  </a:cubicBezTo>
                  <a:cubicBezTo>
                    <a:pt x="259" y="633"/>
                    <a:pt x="211" y="633"/>
                    <a:pt x="153" y="614"/>
                  </a:cubicBezTo>
                  <a:cubicBezTo>
                    <a:pt x="105" y="604"/>
                    <a:pt x="58" y="585"/>
                    <a:pt x="10" y="566"/>
                  </a:cubicBezTo>
                  <a:lnTo>
                    <a:pt x="10" y="748"/>
                  </a:lnTo>
                  <a:cubicBezTo>
                    <a:pt x="67" y="767"/>
                    <a:pt x="125" y="776"/>
                    <a:pt x="173" y="786"/>
                  </a:cubicBezTo>
                  <a:cubicBezTo>
                    <a:pt x="230" y="796"/>
                    <a:pt x="278" y="796"/>
                    <a:pt x="326" y="796"/>
                  </a:cubicBezTo>
                  <a:cubicBezTo>
                    <a:pt x="450" y="796"/>
                    <a:pt x="537" y="776"/>
                    <a:pt x="594" y="738"/>
                  </a:cubicBezTo>
                  <a:cubicBezTo>
                    <a:pt x="652" y="690"/>
                    <a:pt x="680" y="633"/>
                    <a:pt x="680" y="556"/>
                  </a:cubicBezTo>
                  <a:cubicBezTo>
                    <a:pt x="680" y="479"/>
                    <a:pt x="661" y="422"/>
                    <a:pt x="623" y="384"/>
                  </a:cubicBezTo>
                  <a:cubicBezTo>
                    <a:pt x="575" y="345"/>
                    <a:pt x="498" y="326"/>
                    <a:pt x="374" y="307"/>
                  </a:cubicBezTo>
                  <a:lnTo>
                    <a:pt x="326" y="297"/>
                  </a:lnTo>
                  <a:cubicBezTo>
                    <a:pt x="287" y="297"/>
                    <a:pt x="259" y="288"/>
                    <a:pt x="240" y="278"/>
                  </a:cubicBezTo>
                  <a:cubicBezTo>
                    <a:pt x="220" y="269"/>
                    <a:pt x="211" y="250"/>
                    <a:pt x="211" y="230"/>
                  </a:cubicBezTo>
                  <a:cubicBezTo>
                    <a:pt x="211" y="211"/>
                    <a:pt x="220" y="192"/>
                    <a:pt x="249" y="182"/>
                  </a:cubicBezTo>
                  <a:cubicBezTo>
                    <a:pt x="268" y="173"/>
                    <a:pt x="307" y="163"/>
                    <a:pt x="345" y="163"/>
                  </a:cubicBezTo>
                  <a:cubicBezTo>
                    <a:pt x="393" y="163"/>
                    <a:pt x="441" y="163"/>
                    <a:pt x="489" y="182"/>
                  </a:cubicBezTo>
                  <a:cubicBezTo>
                    <a:pt x="537" y="192"/>
                    <a:pt x="584" y="202"/>
                    <a:pt x="632" y="230"/>
                  </a:cubicBezTo>
                  <a:lnTo>
                    <a:pt x="632" y="48"/>
                  </a:lnTo>
                  <a:cubicBezTo>
                    <a:pt x="575" y="29"/>
                    <a:pt x="527" y="20"/>
                    <a:pt x="470" y="10"/>
                  </a:cubicBezTo>
                  <a:cubicBezTo>
                    <a:pt x="422" y="0"/>
                    <a:pt x="374" y="0"/>
                    <a:pt x="335"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6" name="Google Shape;916;g11fc49ee2e3_0_7"/>
            <p:cNvSpPr/>
            <p:nvPr/>
          </p:nvSpPr>
          <p:spPr>
            <a:xfrm>
              <a:off x="3435375" y="1380325"/>
              <a:ext cx="19200" cy="19900"/>
            </a:xfrm>
            <a:custGeom>
              <a:rect b="b" l="l" r="r" t="t"/>
              <a:pathLst>
                <a:path extrusionOk="0" h="796" w="768">
                  <a:moveTo>
                    <a:pt x="518" y="432"/>
                  </a:moveTo>
                  <a:lnTo>
                    <a:pt x="518" y="460"/>
                  </a:lnTo>
                  <a:cubicBezTo>
                    <a:pt x="518" y="508"/>
                    <a:pt x="509" y="556"/>
                    <a:pt x="470" y="585"/>
                  </a:cubicBezTo>
                  <a:cubicBezTo>
                    <a:pt x="442" y="623"/>
                    <a:pt x="403" y="633"/>
                    <a:pt x="355" y="633"/>
                  </a:cubicBezTo>
                  <a:cubicBezTo>
                    <a:pt x="327" y="633"/>
                    <a:pt x="298" y="623"/>
                    <a:pt x="269" y="614"/>
                  </a:cubicBezTo>
                  <a:cubicBezTo>
                    <a:pt x="250" y="594"/>
                    <a:pt x="240" y="566"/>
                    <a:pt x="240" y="537"/>
                  </a:cubicBezTo>
                  <a:cubicBezTo>
                    <a:pt x="240" y="508"/>
                    <a:pt x="260" y="479"/>
                    <a:pt x="279" y="460"/>
                  </a:cubicBezTo>
                  <a:cubicBezTo>
                    <a:pt x="307" y="441"/>
                    <a:pt x="346" y="432"/>
                    <a:pt x="394" y="432"/>
                  </a:cubicBezTo>
                  <a:close/>
                  <a:moveTo>
                    <a:pt x="375" y="0"/>
                  </a:moveTo>
                  <a:cubicBezTo>
                    <a:pt x="327" y="0"/>
                    <a:pt x="279" y="0"/>
                    <a:pt x="221" y="10"/>
                  </a:cubicBezTo>
                  <a:cubicBezTo>
                    <a:pt x="173" y="20"/>
                    <a:pt x="116" y="29"/>
                    <a:pt x="68" y="39"/>
                  </a:cubicBezTo>
                  <a:lnTo>
                    <a:pt x="68" y="221"/>
                  </a:lnTo>
                  <a:cubicBezTo>
                    <a:pt x="106" y="202"/>
                    <a:pt x="145" y="192"/>
                    <a:pt x="193" y="182"/>
                  </a:cubicBezTo>
                  <a:cubicBezTo>
                    <a:pt x="231" y="163"/>
                    <a:pt x="279" y="163"/>
                    <a:pt x="336" y="163"/>
                  </a:cubicBezTo>
                  <a:cubicBezTo>
                    <a:pt x="394" y="163"/>
                    <a:pt x="442" y="173"/>
                    <a:pt x="480" y="192"/>
                  </a:cubicBezTo>
                  <a:cubicBezTo>
                    <a:pt x="509" y="211"/>
                    <a:pt x="518" y="230"/>
                    <a:pt x="518" y="269"/>
                  </a:cubicBezTo>
                  <a:lnTo>
                    <a:pt x="518" y="288"/>
                  </a:lnTo>
                  <a:lnTo>
                    <a:pt x="375" y="288"/>
                  </a:lnTo>
                  <a:cubicBezTo>
                    <a:pt x="250" y="288"/>
                    <a:pt x="154" y="317"/>
                    <a:pt x="87" y="355"/>
                  </a:cubicBezTo>
                  <a:cubicBezTo>
                    <a:pt x="30" y="393"/>
                    <a:pt x="1" y="460"/>
                    <a:pt x="1" y="547"/>
                  </a:cubicBezTo>
                  <a:cubicBezTo>
                    <a:pt x="1" y="623"/>
                    <a:pt x="20" y="681"/>
                    <a:pt x="68" y="729"/>
                  </a:cubicBezTo>
                  <a:cubicBezTo>
                    <a:pt x="125" y="776"/>
                    <a:pt x="183" y="796"/>
                    <a:pt x="260" y="796"/>
                  </a:cubicBezTo>
                  <a:cubicBezTo>
                    <a:pt x="317" y="796"/>
                    <a:pt x="375" y="786"/>
                    <a:pt x="413" y="767"/>
                  </a:cubicBezTo>
                  <a:cubicBezTo>
                    <a:pt x="451" y="748"/>
                    <a:pt x="490" y="709"/>
                    <a:pt x="518" y="662"/>
                  </a:cubicBezTo>
                  <a:lnTo>
                    <a:pt x="518" y="776"/>
                  </a:lnTo>
                  <a:lnTo>
                    <a:pt x="767" y="776"/>
                  </a:lnTo>
                  <a:lnTo>
                    <a:pt x="767" y="345"/>
                  </a:lnTo>
                  <a:cubicBezTo>
                    <a:pt x="767" y="221"/>
                    <a:pt x="739" y="135"/>
                    <a:pt x="672" y="87"/>
                  </a:cubicBezTo>
                  <a:cubicBezTo>
                    <a:pt x="614" y="29"/>
                    <a:pt x="518" y="0"/>
                    <a:pt x="375"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7" name="Google Shape;917;g11fc49ee2e3_0_7"/>
            <p:cNvSpPr/>
            <p:nvPr/>
          </p:nvSpPr>
          <p:spPr>
            <a:xfrm>
              <a:off x="3457425" y="1373375"/>
              <a:ext cx="6000" cy="26375"/>
            </a:xfrm>
            <a:custGeom>
              <a:rect b="b" l="l" r="r" t="t"/>
              <a:pathLst>
                <a:path extrusionOk="0" h="1055" w="240">
                  <a:moveTo>
                    <a:pt x="0" y="1"/>
                  </a:moveTo>
                  <a:lnTo>
                    <a:pt x="0" y="1054"/>
                  </a:lnTo>
                  <a:lnTo>
                    <a:pt x="240" y="1054"/>
                  </a:lnTo>
                  <a:lnTo>
                    <a:pt x="24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8" name="Google Shape;918;g11fc49ee2e3_0_7"/>
            <p:cNvSpPr/>
            <p:nvPr/>
          </p:nvSpPr>
          <p:spPr>
            <a:xfrm>
              <a:off x="3466750" y="1380325"/>
              <a:ext cx="19200" cy="19900"/>
            </a:xfrm>
            <a:custGeom>
              <a:rect b="b" l="l" r="r" t="t"/>
              <a:pathLst>
                <a:path extrusionOk="0" h="796" w="768">
                  <a:moveTo>
                    <a:pt x="528" y="432"/>
                  </a:moveTo>
                  <a:lnTo>
                    <a:pt x="528" y="460"/>
                  </a:lnTo>
                  <a:cubicBezTo>
                    <a:pt x="528" y="508"/>
                    <a:pt x="509" y="556"/>
                    <a:pt x="480" y="585"/>
                  </a:cubicBezTo>
                  <a:cubicBezTo>
                    <a:pt x="442" y="623"/>
                    <a:pt x="403" y="633"/>
                    <a:pt x="365" y="633"/>
                  </a:cubicBezTo>
                  <a:cubicBezTo>
                    <a:pt x="327" y="633"/>
                    <a:pt x="298" y="623"/>
                    <a:pt x="279" y="614"/>
                  </a:cubicBezTo>
                  <a:cubicBezTo>
                    <a:pt x="260" y="594"/>
                    <a:pt x="250" y="566"/>
                    <a:pt x="250" y="537"/>
                  </a:cubicBezTo>
                  <a:cubicBezTo>
                    <a:pt x="250" y="508"/>
                    <a:pt x="260" y="479"/>
                    <a:pt x="279" y="460"/>
                  </a:cubicBezTo>
                  <a:cubicBezTo>
                    <a:pt x="308" y="441"/>
                    <a:pt x="346" y="432"/>
                    <a:pt x="394" y="432"/>
                  </a:cubicBezTo>
                  <a:close/>
                  <a:moveTo>
                    <a:pt x="384" y="0"/>
                  </a:moveTo>
                  <a:cubicBezTo>
                    <a:pt x="327" y="0"/>
                    <a:pt x="279" y="0"/>
                    <a:pt x="221" y="10"/>
                  </a:cubicBezTo>
                  <a:cubicBezTo>
                    <a:pt x="173" y="20"/>
                    <a:pt x="116" y="29"/>
                    <a:pt x="68" y="39"/>
                  </a:cubicBezTo>
                  <a:lnTo>
                    <a:pt x="68" y="221"/>
                  </a:lnTo>
                  <a:cubicBezTo>
                    <a:pt x="106" y="202"/>
                    <a:pt x="145" y="192"/>
                    <a:pt x="193" y="182"/>
                  </a:cubicBezTo>
                  <a:cubicBezTo>
                    <a:pt x="240" y="163"/>
                    <a:pt x="288" y="163"/>
                    <a:pt x="336" y="163"/>
                  </a:cubicBezTo>
                  <a:cubicBezTo>
                    <a:pt x="403" y="163"/>
                    <a:pt x="451" y="173"/>
                    <a:pt x="480" y="192"/>
                  </a:cubicBezTo>
                  <a:cubicBezTo>
                    <a:pt x="509" y="211"/>
                    <a:pt x="528" y="230"/>
                    <a:pt x="528" y="269"/>
                  </a:cubicBezTo>
                  <a:lnTo>
                    <a:pt x="528" y="288"/>
                  </a:lnTo>
                  <a:lnTo>
                    <a:pt x="384" y="288"/>
                  </a:lnTo>
                  <a:cubicBezTo>
                    <a:pt x="250" y="288"/>
                    <a:pt x="154" y="317"/>
                    <a:pt x="97" y="355"/>
                  </a:cubicBezTo>
                  <a:cubicBezTo>
                    <a:pt x="30" y="393"/>
                    <a:pt x="1" y="460"/>
                    <a:pt x="1" y="547"/>
                  </a:cubicBezTo>
                  <a:cubicBezTo>
                    <a:pt x="1" y="623"/>
                    <a:pt x="30" y="681"/>
                    <a:pt x="78" y="729"/>
                  </a:cubicBezTo>
                  <a:cubicBezTo>
                    <a:pt x="125" y="776"/>
                    <a:pt x="183" y="796"/>
                    <a:pt x="269" y="796"/>
                  </a:cubicBezTo>
                  <a:cubicBezTo>
                    <a:pt x="327" y="796"/>
                    <a:pt x="375" y="786"/>
                    <a:pt x="413" y="767"/>
                  </a:cubicBezTo>
                  <a:cubicBezTo>
                    <a:pt x="451" y="748"/>
                    <a:pt x="490" y="709"/>
                    <a:pt x="528" y="662"/>
                  </a:cubicBezTo>
                  <a:lnTo>
                    <a:pt x="528" y="776"/>
                  </a:lnTo>
                  <a:lnTo>
                    <a:pt x="767" y="776"/>
                  </a:lnTo>
                  <a:lnTo>
                    <a:pt x="767" y="345"/>
                  </a:lnTo>
                  <a:cubicBezTo>
                    <a:pt x="767" y="221"/>
                    <a:pt x="739" y="135"/>
                    <a:pt x="672" y="87"/>
                  </a:cubicBezTo>
                  <a:cubicBezTo>
                    <a:pt x="614" y="29"/>
                    <a:pt x="518" y="0"/>
                    <a:pt x="384"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9" name="Google Shape;919;g11fc49ee2e3_0_7"/>
            <p:cNvSpPr/>
            <p:nvPr/>
          </p:nvSpPr>
          <p:spPr>
            <a:xfrm>
              <a:off x="3487600" y="1380325"/>
              <a:ext cx="17275" cy="19900"/>
            </a:xfrm>
            <a:custGeom>
              <a:rect b="b" l="l" r="r" t="t"/>
              <a:pathLst>
                <a:path extrusionOk="0" h="796" w="691">
                  <a:moveTo>
                    <a:pt x="336" y="0"/>
                  </a:moveTo>
                  <a:cubicBezTo>
                    <a:pt x="221" y="0"/>
                    <a:pt x="135" y="20"/>
                    <a:pt x="87" y="58"/>
                  </a:cubicBezTo>
                  <a:cubicBezTo>
                    <a:pt x="29" y="96"/>
                    <a:pt x="0" y="154"/>
                    <a:pt x="0" y="240"/>
                  </a:cubicBezTo>
                  <a:cubicBezTo>
                    <a:pt x="0" y="317"/>
                    <a:pt x="20" y="365"/>
                    <a:pt x="67" y="403"/>
                  </a:cubicBezTo>
                  <a:cubicBezTo>
                    <a:pt x="106" y="441"/>
                    <a:pt x="182" y="470"/>
                    <a:pt x="297" y="479"/>
                  </a:cubicBezTo>
                  <a:lnTo>
                    <a:pt x="336" y="489"/>
                  </a:lnTo>
                  <a:cubicBezTo>
                    <a:pt x="384" y="489"/>
                    <a:pt x="412" y="499"/>
                    <a:pt x="432" y="508"/>
                  </a:cubicBezTo>
                  <a:cubicBezTo>
                    <a:pt x="451" y="518"/>
                    <a:pt x="460" y="537"/>
                    <a:pt x="460" y="556"/>
                  </a:cubicBezTo>
                  <a:cubicBezTo>
                    <a:pt x="460" y="585"/>
                    <a:pt x="451" y="604"/>
                    <a:pt x="422" y="614"/>
                  </a:cubicBezTo>
                  <a:cubicBezTo>
                    <a:pt x="403" y="633"/>
                    <a:pt x="364" y="633"/>
                    <a:pt x="317" y="633"/>
                  </a:cubicBezTo>
                  <a:cubicBezTo>
                    <a:pt x="259" y="633"/>
                    <a:pt x="211" y="633"/>
                    <a:pt x="163" y="614"/>
                  </a:cubicBezTo>
                  <a:cubicBezTo>
                    <a:pt x="115" y="604"/>
                    <a:pt x="58" y="585"/>
                    <a:pt x="10" y="566"/>
                  </a:cubicBezTo>
                  <a:lnTo>
                    <a:pt x="10" y="748"/>
                  </a:lnTo>
                  <a:cubicBezTo>
                    <a:pt x="67" y="767"/>
                    <a:pt x="125" y="776"/>
                    <a:pt x="173" y="786"/>
                  </a:cubicBezTo>
                  <a:cubicBezTo>
                    <a:pt x="230" y="796"/>
                    <a:pt x="278" y="796"/>
                    <a:pt x="336" y="796"/>
                  </a:cubicBezTo>
                  <a:cubicBezTo>
                    <a:pt x="451" y="796"/>
                    <a:pt x="537" y="776"/>
                    <a:pt x="594" y="738"/>
                  </a:cubicBezTo>
                  <a:cubicBezTo>
                    <a:pt x="661" y="690"/>
                    <a:pt x="690" y="633"/>
                    <a:pt x="690" y="556"/>
                  </a:cubicBezTo>
                  <a:cubicBezTo>
                    <a:pt x="690" y="479"/>
                    <a:pt x="671" y="422"/>
                    <a:pt x="623" y="384"/>
                  </a:cubicBezTo>
                  <a:cubicBezTo>
                    <a:pt x="585" y="345"/>
                    <a:pt x="499" y="326"/>
                    <a:pt x="374" y="307"/>
                  </a:cubicBezTo>
                  <a:lnTo>
                    <a:pt x="336" y="297"/>
                  </a:lnTo>
                  <a:cubicBezTo>
                    <a:pt x="288" y="297"/>
                    <a:pt x="259" y="288"/>
                    <a:pt x="240" y="278"/>
                  </a:cubicBezTo>
                  <a:cubicBezTo>
                    <a:pt x="221" y="269"/>
                    <a:pt x="211" y="250"/>
                    <a:pt x="211" y="230"/>
                  </a:cubicBezTo>
                  <a:cubicBezTo>
                    <a:pt x="211" y="211"/>
                    <a:pt x="230" y="192"/>
                    <a:pt x="250" y="182"/>
                  </a:cubicBezTo>
                  <a:cubicBezTo>
                    <a:pt x="269" y="173"/>
                    <a:pt x="307" y="163"/>
                    <a:pt x="355" y="163"/>
                  </a:cubicBezTo>
                  <a:cubicBezTo>
                    <a:pt x="393" y="163"/>
                    <a:pt x="441" y="163"/>
                    <a:pt x="489" y="182"/>
                  </a:cubicBezTo>
                  <a:cubicBezTo>
                    <a:pt x="537" y="192"/>
                    <a:pt x="585" y="202"/>
                    <a:pt x="633" y="230"/>
                  </a:cubicBezTo>
                  <a:lnTo>
                    <a:pt x="633" y="48"/>
                  </a:lnTo>
                  <a:cubicBezTo>
                    <a:pt x="575" y="29"/>
                    <a:pt x="527" y="20"/>
                    <a:pt x="479" y="10"/>
                  </a:cubicBezTo>
                  <a:cubicBezTo>
                    <a:pt x="432" y="0"/>
                    <a:pt x="384" y="0"/>
                    <a:pt x="33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0" name="Google Shape;920;g11fc49ee2e3_0_7"/>
            <p:cNvSpPr/>
            <p:nvPr/>
          </p:nvSpPr>
          <p:spPr>
            <a:xfrm>
              <a:off x="3504600" y="1404750"/>
              <a:ext cx="17275" cy="3150"/>
            </a:xfrm>
            <a:custGeom>
              <a:rect b="b" l="l" r="r" t="t"/>
              <a:pathLst>
                <a:path extrusionOk="0" h="126" w="691">
                  <a:moveTo>
                    <a:pt x="1" y="1"/>
                  </a:moveTo>
                  <a:lnTo>
                    <a:pt x="1" y="125"/>
                  </a:lnTo>
                  <a:lnTo>
                    <a:pt x="690" y="125"/>
                  </a:lnTo>
                  <a:lnTo>
                    <a:pt x="69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1" name="Google Shape;921;g11fc49ee2e3_0_7"/>
            <p:cNvSpPr/>
            <p:nvPr/>
          </p:nvSpPr>
          <p:spPr>
            <a:xfrm>
              <a:off x="3526400" y="1380800"/>
              <a:ext cx="19175" cy="19425"/>
            </a:xfrm>
            <a:custGeom>
              <a:rect b="b" l="l" r="r" t="t"/>
              <a:pathLst>
                <a:path extrusionOk="0" h="777" w="767">
                  <a:moveTo>
                    <a:pt x="0" y="1"/>
                  </a:moveTo>
                  <a:lnTo>
                    <a:pt x="0" y="460"/>
                  </a:lnTo>
                  <a:cubicBezTo>
                    <a:pt x="0" y="566"/>
                    <a:pt x="29" y="643"/>
                    <a:pt x="67" y="700"/>
                  </a:cubicBezTo>
                  <a:cubicBezTo>
                    <a:pt x="115" y="748"/>
                    <a:pt x="182" y="777"/>
                    <a:pt x="269" y="777"/>
                  </a:cubicBezTo>
                  <a:cubicBezTo>
                    <a:pt x="317" y="777"/>
                    <a:pt x="364" y="767"/>
                    <a:pt x="403" y="748"/>
                  </a:cubicBezTo>
                  <a:cubicBezTo>
                    <a:pt x="441" y="729"/>
                    <a:pt x="489" y="690"/>
                    <a:pt x="518" y="652"/>
                  </a:cubicBezTo>
                  <a:lnTo>
                    <a:pt x="518" y="757"/>
                  </a:lnTo>
                  <a:lnTo>
                    <a:pt x="767" y="757"/>
                  </a:lnTo>
                  <a:lnTo>
                    <a:pt x="767" y="1"/>
                  </a:lnTo>
                  <a:lnTo>
                    <a:pt x="518" y="1"/>
                  </a:lnTo>
                  <a:lnTo>
                    <a:pt x="518" y="374"/>
                  </a:lnTo>
                  <a:cubicBezTo>
                    <a:pt x="518" y="441"/>
                    <a:pt x="508" y="499"/>
                    <a:pt x="479" y="537"/>
                  </a:cubicBezTo>
                  <a:cubicBezTo>
                    <a:pt x="451" y="575"/>
                    <a:pt x="412" y="595"/>
                    <a:pt x="355" y="595"/>
                  </a:cubicBezTo>
                  <a:cubicBezTo>
                    <a:pt x="336" y="595"/>
                    <a:pt x="317" y="585"/>
                    <a:pt x="307" y="585"/>
                  </a:cubicBezTo>
                  <a:cubicBezTo>
                    <a:pt x="288" y="575"/>
                    <a:pt x="278" y="556"/>
                    <a:pt x="269" y="547"/>
                  </a:cubicBezTo>
                  <a:cubicBezTo>
                    <a:pt x="259" y="537"/>
                    <a:pt x="250" y="518"/>
                    <a:pt x="250" y="489"/>
                  </a:cubicBezTo>
                  <a:cubicBezTo>
                    <a:pt x="250" y="460"/>
                    <a:pt x="240" y="413"/>
                    <a:pt x="240" y="355"/>
                  </a:cubicBezTo>
                  <a:cubicBezTo>
                    <a:pt x="240" y="336"/>
                    <a:pt x="240" y="298"/>
                    <a:pt x="240" y="231"/>
                  </a:cubicBezTo>
                  <a:cubicBezTo>
                    <a:pt x="250" y="173"/>
                    <a:pt x="250" y="116"/>
                    <a:pt x="250" y="77"/>
                  </a:cubicBezTo>
                  <a:lnTo>
                    <a:pt x="25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2" name="Google Shape;922;g11fc49ee2e3_0_7"/>
            <p:cNvSpPr/>
            <p:nvPr/>
          </p:nvSpPr>
          <p:spPr>
            <a:xfrm>
              <a:off x="3547950" y="1380325"/>
              <a:ext cx="17025" cy="19900"/>
            </a:xfrm>
            <a:custGeom>
              <a:rect b="b" l="l" r="r" t="t"/>
              <a:pathLst>
                <a:path extrusionOk="0" h="796" w="681">
                  <a:moveTo>
                    <a:pt x="326" y="0"/>
                  </a:moveTo>
                  <a:cubicBezTo>
                    <a:pt x="221" y="0"/>
                    <a:pt x="135" y="20"/>
                    <a:pt x="77" y="58"/>
                  </a:cubicBezTo>
                  <a:cubicBezTo>
                    <a:pt x="20" y="96"/>
                    <a:pt x="1" y="154"/>
                    <a:pt x="1" y="240"/>
                  </a:cubicBezTo>
                  <a:cubicBezTo>
                    <a:pt x="1" y="317"/>
                    <a:pt x="20" y="365"/>
                    <a:pt x="58" y="403"/>
                  </a:cubicBezTo>
                  <a:cubicBezTo>
                    <a:pt x="106" y="441"/>
                    <a:pt x="183" y="470"/>
                    <a:pt x="288" y="479"/>
                  </a:cubicBezTo>
                  <a:lnTo>
                    <a:pt x="326" y="489"/>
                  </a:lnTo>
                  <a:cubicBezTo>
                    <a:pt x="374" y="489"/>
                    <a:pt x="413" y="499"/>
                    <a:pt x="432" y="508"/>
                  </a:cubicBezTo>
                  <a:cubicBezTo>
                    <a:pt x="441" y="518"/>
                    <a:pt x="451" y="537"/>
                    <a:pt x="451" y="556"/>
                  </a:cubicBezTo>
                  <a:cubicBezTo>
                    <a:pt x="451" y="585"/>
                    <a:pt x="441" y="604"/>
                    <a:pt x="413" y="614"/>
                  </a:cubicBezTo>
                  <a:cubicBezTo>
                    <a:pt x="393" y="633"/>
                    <a:pt x="355" y="633"/>
                    <a:pt x="307" y="633"/>
                  </a:cubicBezTo>
                  <a:cubicBezTo>
                    <a:pt x="259" y="633"/>
                    <a:pt x="202" y="633"/>
                    <a:pt x="154" y="614"/>
                  </a:cubicBezTo>
                  <a:cubicBezTo>
                    <a:pt x="106" y="604"/>
                    <a:pt x="58" y="585"/>
                    <a:pt x="10" y="566"/>
                  </a:cubicBezTo>
                  <a:lnTo>
                    <a:pt x="10" y="748"/>
                  </a:lnTo>
                  <a:cubicBezTo>
                    <a:pt x="68" y="767"/>
                    <a:pt x="116" y="776"/>
                    <a:pt x="173" y="786"/>
                  </a:cubicBezTo>
                  <a:cubicBezTo>
                    <a:pt x="221" y="796"/>
                    <a:pt x="278" y="796"/>
                    <a:pt x="326" y="796"/>
                  </a:cubicBezTo>
                  <a:cubicBezTo>
                    <a:pt x="441" y="796"/>
                    <a:pt x="537" y="776"/>
                    <a:pt x="595" y="738"/>
                  </a:cubicBezTo>
                  <a:cubicBezTo>
                    <a:pt x="652" y="690"/>
                    <a:pt x="681" y="633"/>
                    <a:pt x="681" y="556"/>
                  </a:cubicBezTo>
                  <a:cubicBezTo>
                    <a:pt x="681" y="479"/>
                    <a:pt x="662" y="422"/>
                    <a:pt x="614" y="384"/>
                  </a:cubicBezTo>
                  <a:cubicBezTo>
                    <a:pt x="575" y="345"/>
                    <a:pt x="489" y="326"/>
                    <a:pt x="365" y="307"/>
                  </a:cubicBezTo>
                  <a:lnTo>
                    <a:pt x="326" y="297"/>
                  </a:lnTo>
                  <a:cubicBezTo>
                    <a:pt x="278" y="297"/>
                    <a:pt x="250" y="288"/>
                    <a:pt x="231" y="278"/>
                  </a:cubicBezTo>
                  <a:cubicBezTo>
                    <a:pt x="221" y="269"/>
                    <a:pt x="211" y="250"/>
                    <a:pt x="211" y="230"/>
                  </a:cubicBezTo>
                  <a:cubicBezTo>
                    <a:pt x="211" y="211"/>
                    <a:pt x="221" y="192"/>
                    <a:pt x="240" y="182"/>
                  </a:cubicBezTo>
                  <a:cubicBezTo>
                    <a:pt x="269" y="173"/>
                    <a:pt x="298" y="163"/>
                    <a:pt x="346" y="163"/>
                  </a:cubicBezTo>
                  <a:cubicBezTo>
                    <a:pt x="384" y="163"/>
                    <a:pt x="432" y="163"/>
                    <a:pt x="480" y="182"/>
                  </a:cubicBezTo>
                  <a:cubicBezTo>
                    <a:pt x="528" y="192"/>
                    <a:pt x="575" y="202"/>
                    <a:pt x="633" y="230"/>
                  </a:cubicBezTo>
                  <a:lnTo>
                    <a:pt x="633" y="48"/>
                  </a:lnTo>
                  <a:cubicBezTo>
                    <a:pt x="575" y="29"/>
                    <a:pt x="518" y="20"/>
                    <a:pt x="470" y="10"/>
                  </a:cubicBezTo>
                  <a:cubicBezTo>
                    <a:pt x="422" y="0"/>
                    <a:pt x="374" y="0"/>
                    <a:pt x="32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3" name="Google Shape;923;g11fc49ee2e3_0_7"/>
            <p:cNvSpPr/>
            <p:nvPr/>
          </p:nvSpPr>
          <p:spPr>
            <a:xfrm>
              <a:off x="3566875" y="1380325"/>
              <a:ext cx="20150" cy="19900"/>
            </a:xfrm>
            <a:custGeom>
              <a:rect b="b" l="l" r="r" t="t"/>
              <a:pathLst>
                <a:path extrusionOk="0" h="796" w="806">
                  <a:moveTo>
                    <a:pt x="412" y="163"/>
                  </a:moveTo>
                  <a:cubicBezTo>
                    <a:pt x="460" y="163"/>
                    <a:pt x="489" y="173"/>
                    <a:pt x="518" y="202"/>
                  </a:cubicBezTo>
                  <a:cubicBezTo>
                    <a:pt x="547" y="230"/>
                    <a:pt x="556" y="269"/>
                    <a:pt x="556" y="317"/>
                  </a:cubicBezTo>
                  <a:lnTo>
                    <a:pt x="250" y="317"/>
                  </a:lnTo>
                  <a:cubicBezTo>
                    <a:pt x="250" y="269"/>
                    <a:pt x="269" y="230"/>
                    <a:pt x="297" y="202"/>
                  </a:cubicBezTo>
                  <a:cubicBezTo>
                    <a:pt x="326" y="173"/>
                    <a:pt x="365" y="163"/>
                    <a:pt x="412" y="163"/>
                  </a:cubicBezTo>
                  <a:close/>
                  <a:moveTo>
                    <a:pt x="412" y="0"/>
                  </a:moveTo>
                  <a:cubicBezTo>
                    <a:pt x="288" y="0"/>
                    <a:pt x="183" y="39"/>
                    <a:pt x="106" y="106"/>
                  </a:cubicBezTo>
                  <a:cubicBezTo>
                    <a:pt x="29" y="182"/>
                    <a:pt x="0" y="278"/>
                    <a:pt x="0" y="403"/>
                  </a:cubicBezTo>
                  <a:cubicBezTo>
                    <a:pt x="0" y="527"/>
                    <a:pt x="29" y="623"/>
                    <a:pt x="106" y="690"/>
                  </a:cubicBezTo>
                  <a:cubicBezTo>
                    <a:pt x="183" y="757"/>
                    <a:pt x="288" y="796"/>
                    <a:pt x="432" y="796"/>
                  </a:cubicBezTo>
                  <a:cubicBezTo>
                    <a:pt x="489" y="796"/>
                    <a:pt x="547" y="786"/>
                    <a:pt x="604" y="776"/>
                  </a:cubicBezTo>
                  <a:cubicBezTo>
                    <a:pt x="662" y="767"/>
                    <a:pt x="719" y="748"/>
                    <a:pt x="777" y="729"/>
                  </a:cubicBezTo>
                  <a:lnTo>
                    <a:pt x="777" y="547"/>
                  </a:lnTo>
                  <a:cubicBezTo>
                    <a:pt x="719" y="575"/>
                    <a:pt x="662" y="594"/>
                    <a:pt x="604" y="614"/>
                  </a:cubicBezTo>
                  <a:cubicBezTo>
                    <a:pt x="556" y="623"/>
                    <a:pt x="499" y="633"/>
                    <a:pt x="451" y="633"/>
                  </a:cubicBezTo>
                  <a:cubicBezTo>
                    <a:pt x="384" y="633"/>
                    <a:pt x="336" y="623"/>
                    <a:pt x="307" y="594"/>
                  </a:cubicBezTo>
                  <a:cubicBezTo>
                    <a:pt x="269" y="566"/>
                    <a:pt x="250" y="518"/>
                    <a:pt x="240" y="470"/>
                  </a:cubicBezTo>
                  <a:lnTo>
                    <a:pt x="805" y="470"/>
                  </a:lnTo>
                  <a:lnTo>
                    <a:pt x="805" y="393"/>
                  </a:lnTo>
                  <a:cubicBezTo>
                    <a:pt x="805" y="278"/>
                    <a:pt x="777" y="182"/>
                    <a:pt x="700" y="106"/>
                  </a:cubicBezTo>
                  <a:cubicBezTo>
                    <a:pt x="633" y="39"/>
                    <a:pt x="537" y="0"/>
                    <a:pt x="41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4" name="Google Shape;924;g11fc49ee2e3_0_7"/>
            <p:cNvSpPr/>
            <p:nvPr/>
          </p:nvSpPr>
          <p:spPr>
            <a:xfrm>
              <a:off x="3589875" y="1380325"/>
              <a:ext cx="13900" cy="19425"/>
            </a:xfrm>
            <a:custGeom>
              <a:rect b="b" l="l" r="r" t="t"/>
              <a:pathLst>
                <a:path extrusionOk="0" h="777" w="556">
                  <a:moveTo>
                    <a:pt x="489" y="0"/>
                  </a:moveTo>
                  <a:cubicBezTo>
                    <a:pt x="431" y="0"/>
                    <a:pt x="383" y="10"/>
                    <a:pt x="345" y="39"/>
                  </a:cubicBezTo>
                  <a:cubicBezTo>
                    <a:pt x="307" y="58"/>
                    <a:pt x="268" y="96"/>
                    <a:pt x="240" y="144"/>
                  </a:cubicBezTo>
                  <a:lnTo>
                    <a:pt x="240" y="20"/>
                  </a:lnTo>
                  <a:lnTo>
                    <a:pt x="0" y="20"/>
                  </a:lnTo>
                  <a:lnTo>
                    <a:pt x="0" y="776"/>
                  </a:lnTo>
                  <a:lnTo>
                    <a:pt x="240" y="776"/>
                  </a:lnTo>
                  <a:lnTo>
                    <a:pt x="240" y="432"/>
                  </a:lnTo>
                  <a:cubicBezTo>
                    <a:pt x="240" y="355"/>
                    <a:pt x="259" y="297"/>
                    <a:pt x="288" y="259"/>
                  </a:cubicBezTo>
                  <a:cubicBezTo>
                    <a:pt x="326" y="221"/>
                    <a:pt x="374" y="202"/>
                    <a:pt x="431" y="202"/>
                  </a:cubicBezTo>
                  <a:lnTo>
                    <a:pt x="498" y="202"/>
                  </a:lnTo>
                  <a:cubicBezTo>
                    <a:pt x="518" y="211"/>
                    <a:pt x="537" y="221"/>
                    <a:pt x="556" y="230"/>
                  </a:cubicBezTo>
                  <a:lnTo>
                    <a:pt x="556" y="10"/>
                  </a:lnTo>
                  <a:cubicBezTo>
                    <a:pt x="537" y="0"/>
                    <a:pt x="527" y="0"/>
                    <a:pt x="51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5" name="Google Shape;925;g11fc49ee2e3_0_7"/>
            <p:cNvSpPr/>
            <p:nvPr/>
          </p:nvSpPr>
          <p:spPr>
            <a:xfrm>
              <a:off x="3226050" y="1702950"/>
              <a:ext cx="8650" cy="33775"/>
            </a:xfrm>
            <a:custGeom>
              <a:rect b="b" l="l" r="r" t="t"/>
              <a:pathLst>
                <a:path extrusionOk="0" h="1351" w="346">
                  <a:moveTo>
                    <a:pt x="1" y="0"/>
                  </a:moveTo>
                  <a:lnTo>
                    <a:pt x="1" y="1351"/>
                  </a:lnTo>
                  <a:lnTo>
                    <a:pt x="346" y="1351"/>
                  </a:lnTo>
                  <a:lnTo>
                    <a:pt x="346"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6" name="Google Shape;926;g11fc49ee2e3_0_7"/>
            <p:cNvSpPr/>
            <p:nvPr/>
          </p:nvSpPr>
          <p:spPr>
            <a:xfrm>
              <a:off x="3240900" y="1710600"/>
              <a:ext cx="25425" cy="26125"/>
            </a:xfrm>
            <a:custGeom>
              <a:rect b="b" l="l" r="r" t="t"/>
              <a:pathLst>
                <a:path extrusionOk="0" h="1045" w="1017">
                  <a:moveTo>
                    <a:pt x="662" y="1"/>
                  </a:moveTo>
                  <a:cubicBezTo>
                    <a:pt x="595" y="1"/>
                    <a:pt x="537" y="20"/>
                    <a:pt x="480" y="49"/>
                  </a:cubicBezTo>
                  <a:cubicBezTo>
                    <a:pt x="422" y="77"/>
                    <a:pt x="374" y="116"/>
                    <a:pt x="326" y="173"/>
                  </a:cubicBezTo>
                  <a:lnTo>
                    <a:pt x="326" y="29"/>
                  </a:lnTo>
                  <a:lnTo>
                    <a:pt x="1" y="29"/>
                  </a:lnTo>
                  <a:lnTo>
                    <a:pt x="1" y="1045"/>
                  </a:lnTo>
                  <a:lnTo>
                    <a:pt x="326" y="1045"/>
                  </a:lnTo>
                  <a:lnTo>
                    <a:pt x="326" y="547"/>
                  </a:lnTo>
                  <a:cubicBezTo>
                    <a:pt x="326" y="451"/>
                    <a:pt x="346" y="374"/>
                    <a:pt x="384" y="326"/>
                  </a:cubicBezTo>
                  <a:cubicBezTo>
                    <a:pt x="422" y="279"/>
                    <a:pt x="470" y="250"/>
                    <a:pt x="547" y="250"/>
                  </a:cubicBezTo>
                  <a:cubicBezTo>
                    <a:pt x="566" y="250"/>
                    <a:pt x="595" y="259"/>
                    <a:pt x="614" y="269"/>
                  </a:cubicBezTo>
                  <a:cubicBezTo>
                    <a:pt x="633" y="279"/>
                    <a:pt x="652" y="298"/>
                    <a:pt x="671" y="317"/>
                  </a:cubicBezTo>
                  <a:cubicBezTo>
                    <a:pt x="681" y="326"/>
                    <a:pt x="681" y="355"/>
                    <a:pt x="690" y="384"/>
                  </a:cubicBezTo>
                  <a:cubicBezTo>
                    <a:pt x="690" y="422"/>
                    <a:pt x="690" y="480"/>
                    <a:pt x="690" y="566"/>
                  </a:cubicBezTo>
                  <a:lnTo>
                    <a:pt x="690" y="940"/>
                  </a:lnTo>
                  <a:lnTo>
                    <a:pt x="690" y="1045"/>
                  </a:lnTo>
                  <a:lnTo>
                    <a:pt x="1016" y="1045"/>
                  </a:lnTo>
                  <a:lnTo>
                    <a:pt x="1016" y="422"/>
                  </a:lnTo>
                  <a:cubicBezTo>
                    <a:pt x="1016" y="288"/>
                    <a:pt x="987" y="183"/>
                    <a:pt x="930" y="116"/>
                  </a:cubicBezTo>
                  <a:cubicBezTo>
                    <a:pt x="863" y="39"/>
                    <a:pt x="777" y="1"/>
                    <a:pt x="662"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7" name="Google Shape;927;g11fc49ee2e3_0_7"/>
            <p:cNvSpPr/>
            <p:nvPr/>
          </p:nvSpPr>
          <p:spPr>
            <a:xfrm>
              <a:off x="3269175" y="1701500"/>
              <a:ext cx="27325" cy="35725"/>
            </a:xfrm>
            <a:custGeom>
              <a:rect b="b" l="l" r="r" t="t"/>
              <a:pathLst>
                <a:path extrusionOk="0" h="1429" w="1093">
                  <a:moveTo>
                    <a:pt x="556" y="604"/>
                  </a:moveTo>
                  <a:cubicBezTo>
                    <a:pt x="623" y="604"/>
                    <a:pt x="671" y="633"/>
                    <a:pt x="709" y="681"/>
                  </a:cubicBezTo>
                  <a:cubicBezTo>
                    <a:pt x="747" y="729"/>
                    <a:pt x="767" y="805"/>
                    <a:pt x="767" y="901"/>
                  </a:cubicBezTo>
                  <a:cubicBezTo>
                    <a:pt x="767" y="997"/>
                    <a:pt x="747" y="1074"/>
                    <a:pt x="709" y="1122"/>
                  </a:cubicBezTo>
                  <a:cubicBezTo>
                    <a:pt x="671" y="1169"/>
                    <a:pt x="623" y="1198"/>
                    <a:pt x="556" y="1198"/>
                  </a:cubicBezTo>
                  <a:cubicBezTo>
                    <a:pt x="479" y="1198"/>
                    <a:pt x="431" y="1169"/>
                    <a:pt x="393" y="1122"/>
                  </a:cubicBezTo>
                  <a:cubicBezTo>
                    <a:pt x="355" y="1074"/>
                    <a:pt x="335" y="997"/>
                    <a:pt x="335" y="901"/>
                  </a:cubicBezTo>
                  <a:cubicBezTo>
                    <a:pt x="335" y="805"/>
                    <a:pt x="355" y="729"/>
                    <a:pt x="393" y="681"/>
                  </a:cubicBezTo>
                  <a:cubicBezTo>
                    <a:pt x="431" y="633"/>
                    <a:pt x="479" y="604"/>
                    <a:pt x="556" y="604"/>
                  </a:cubicBezTo>
                  <a:close/>
                  <a:moveTo>
                    <a:pt x="767" y="1"/>
                  </a:moveTo>
                  <a:lnTo>
                    <a:pt x="767" y="537"/>
                  </a:lnTo>
                  <a:cubicBezTo>
                    <a:pt x="719" y="480"/>
                    <a:pt x="671" y="441"/>
                    <a:pt x="613" y="413"/>
                  </a:cubicBezTo>
                  <a:cubicBezTo>
                    <a:pt x="565" y="384"/>
                    <a:pt x="498" y="365"/>
                    <a:pt x="431" y="365"/>
                  </a:cubicBezTo>
                  <a:cubicBezTo>
                    <a:pt x="307" y="365"/>
                    <a:pt x="201" y="422"/>
                    <a:pt x="125" y="518"/>
                  </a:cubicBezTo>
                  <a:cubicBezTo>
                    <a:pt x="48" y="614"/>
                    <a:pt x="0" y="748"/>
                    <a:pt x="0" y="901"/>
                  </a:cubicBezTo>
                  <a:cubicBezTo>
                    <a:pt x="0" y="1054"/>
                    <a:pt x="48" y="1179"/>
                    <a:pt x="125" y="1284"/>
                  </a:cubicBezTo>
                  <a:cubicBezTo>
                    <a:pt x="201" y="1380"/>
                    <a:pt x="307" y="1428"/>
                    <a:pt x="431" y="1428"/>
                  </a:cubicBezTo>
                  <a:cubicBezTo>
                    <a:pt x="498" y="1428"/>
                    <a:pt x="565" y="1419"/>
                    <a:pt x="613" y="1390"/>
                  </a:cubicBezTo>
                  <a:cubicBezTo>
                    <a:pt x="671" y="1361"/>
                    <a:pt x="719" y="1313"/>
                    <a:pt x="767" y="1256"/>
                  </a:cubicBezTo>
                  <a:lnTo>
                    <a:pt x="767" y="1409"/>
                  </a:lnTo>
                  <a:lnTo>
                    <a:pt x="1092" y="1409"/>
                  </a:lnTo>
                  <a:lnTo>
                    <a:pt x="1092"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8" name="Google Shape;928;g11fc49ee2e3_0_7"/>
            <p:cNvSpPr/>
            <p:nvPr/>
          </p:nvSpPr>
          <p:spPr>
            <a:xfrm>
              <a:off x="3301750" y="1710600"/>
              <a:ext cx="27075" cy="26625"/>
            </a:xfrm>
            <a:custGeom>
              <a:rect b="b" l="l" r="r" t="t"/>
              <a:pathLst>
                <a:path extrusionOk="0" h="1065" w="1083">
                  <a:moveTo>
                    <a:pt x="556" y="221"/>
                  </a:moveTo>
                  <a:cubicBezTo>
                    <a:pt x="613" y="221"/>
                    <a:pt x="661" y="240"/>
                    <a:pt x="699" y="279"/>
                  </a:cubicBezTo>
                  <a:cubicBezTo>
                    <a:pt x="728" y="317"/>
                    <a:pt x="747" y="365"/>
                    <a:pt x="747" y="422"/>
                  </a:cubicBezTo>
                  <a:lnTo>
                    <a:pt x="335" y="422"/>
                  </a:lnTo>
                  <a:cubicBezTo>
                    <a:pt x="345" y="355"/>
                    <a:pt x="364" y="307"/>
                    <a:pt x="402" y="269"/>
                  </a:cubicBezTo>
                  <a:cubicBezTo>
                    <a:pt x="441" y="240"/>
                    <a:pt x="498" y="221"/>
                    <a:pt x="556" y="221"/>
                  </a:cubicBezTo>
                  <a:close/>
                  <a:moveTo>
                    <a:pt x="556" y="1"/>
                  </a:moveTo>
                  <a:cubicBezTo>
                    <a:pt x="383" y="1"/>
                    <a:pt x="249" y="49"/>
                    <a:pt x="144" y="144"/>
                  </a:cubicBezTo>
                  <a:cubicBezTo>
                    <a:pt x="48" y="240"/>
                    <a:pt x="0" y="374"/>
                    <a:pt x="0" y="537"/>
                  </a:cubicBezTo>
                  <a:cubicBezTo>
                    <a:pt x="0" y="700"/>
                    <a:pt x="48" y="834"/>
                    <a:pt x="153" y="930"/>
                  </a:cubicBezTo>
                  <a:cubicBezTo>
                    <a:pt x="249" y="1016"/>
                    <a:pt x="393" y="1064"/>
                    <a:pt x="575" y="1064"/>
                  </a:cubicBezTo>
                  <a:cubicBezTo>
                    <a:pt x="652" y="1064"/>
                    <a:pt x="728" y="1055"/>
                    <a:pt x="805" y="1045"/>
                  </a:cubicBezTo>
                  <a:cubicBezTo>
                    <a:pt x="881" y="1026"/>
                    <a:pt x="958" y="1007"/>
                    <a:pt x="1035" y="978"/>
                  </a:cubicBezTo>
                  <a:lnTo>
                    <a:pt x="1035" y="729"/>
                  </a:lnTo>
                  <a:cubicBezTo>
                    <a:pt x="958" y="767"/>
                    <a:pt x="891" y="805"/>
                    <a:pt x="814" y="825"/>
                  </a:cubicBezTo>
                  <a:cubicBezTo>
                    <a:pt x="747" y="844"/>
                    <a:pt x="671" y="853"/>
                    <a:pt x="604" y="853"/>
                  </a:cubicBezTo>
                  <a:cubicBezTo>
                    <a:pt x="517" y="853"/>
                    <a:pt x="460" y="834"/>
                    <a:pt x="412" y="796"/>
                  </a:cubicBezTo>
                  <a:cubicBezTo>
                    <a:pt x="364" y="758"/>
                    <a:pt x="335" y="700"/>
                    <a:pt x="326" y="623"/>
                  </a:cubicBezTo>
                  <a:lnTo>
                    <a:pt x="1083" y="623"/>
                  </a:lnTo>
                  <a:lnTo>
                    <a:pt x="1083" y="528"/>
                  </a:lnTo>
                  <a:cubicBezTo>
                    <a:pt x="1083" y="374"/>
                    <a:pt x="1035" y="240"/>
                    <a:pt x="939" y="144"/>
                  </a:cubicBezTo>
                  <a:cubicBezTo>
                    <a:pt x="843" y="49"/>
                    <a:pt x="719" y="1"/>
                    <a:pt x="556"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9" name="Google Shape;929;g11fc49ee2e3_0_7"/>
            <p:cNvSpPr/>
            <p:nvPr/>
          </p:nvSpPr>
          <p:spPr>
            <a:xfrm>
              <a:off x="3329050" y="1711325"/>
              <a:ext cx="28525" cy="25400"/>
            </a:xfrm>
            <a:custGeom>
              <a:rect b="b" l="l" r="r" t="t"/>
              <a:pathLst>
                <a:path extrusionOk="0" h="1016" w="1141">
                  <a:moveTo>
                    <a:pt x="19" y="0"/>
                  </a:moveTo>
                  <a:lnTo>
                    <a:pt x="383" y="499"/>
                  </a:lnTo>
                  <a:lnTo>
                    <a:pt x="0" y="1016"/>
                  </a:lnTo>
                  <a:lnTo>
                    <a:pt x="345" y="1016"/>
                  </a:lnTo>
                  <a:lnTo>
                    <a:pt x="565" y="690"/>
                  </a:lnTo>
                  <a:lnTo>
                    <a:pt x="795" y="1016"/>
                  </a:lnTo>
                  <a:lnTo>
                    <a:pt x="1140" y="1016"/>
                  </a:lnTo>
                  <a:lnTo>
                    <a:pt x="757" y="489"/>
                  </a:lnTo>
                  <a:lnTo>
                    <a:pt x="1121" y="0"/>
                  </a:lnTo>
                  <a:lnTo>
                    <a:pt x="776" y="0"/>
                  </a:lnTo>
                  <a:lnTo>
                    <a:pt x="565" y="297"/>
                  </a:lnTo>
                  <a:lnTo>
                    <a:pt x="364"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0" name="Google Shape;930;g11fc49ee2e3_0_7"/>
            <p:cNvSpPr/>
            <p:nvPr/>
          </p:nvSpPr>
          <p:spPr>
            <a:xfrm>
              <a:off x="3357550" y="1710600"/>
              <a:ext cx="27075" cy="26625"/>
            </a:xfrm>
            <a:custGeom>
              <a:rect b="b" l="l" r="r" t="t"/>
              <a:pathLst>
                <a:path extrusionOk="0" h="1065" w="1083">
                  <a:moveTo>
                    <a:pt x="556" y="221"/>
                  </a:moveTo>
                  <a:cubicBezTo>
                    <a:pt x="623" y="221"/>
                    <a:pt x="661" y="240"/>
                    <a:pt x="700" y="279"/>
                  </a:cubicBezTo>
                  <a:cubicBezTo>
                    <a:pt x="738" y="317"/>
                    <a:pt x="757" y="365"/>
                    <a:pt x="757" y="422"/>
                  </a:cubicBezTo>
                  <a:lnTo>
                    <a:pt x="336" y="422"/>
                  </a:lnTo>
                  <a:cubicBezTo>
                    <a:pt x="345" y="355"/>
                    <a:pt x="364" y="307"/>
                    <a:pt x="412" y="269"/>
                  </a:cubicBezTo>
                  <a:cubicBezTo>
                    <a:pt x="451" y="240"/>
                    <a:pt x="498" y="221"/>
                    <a:pt x="556" y="221"/>
                  </a:cubicBezTo>
                  <a:close/>
                  <a:moveTo>
                    <a:pt x="566" y="1"/>
                  </a:moveTo>
                  <a:cubicBezTo>
                    <a:pt x="384" y="1"/>
                    <a:pt x="249" y="49"/>
                    <a:pt x="154" y="144"/>
                  </a:cubicBezTo>
                  <a:cubicBezTo>
                    <a:pt x="48" y="240"/>
                    <a:pt x="0" y="374"/>
                    <a:pt x="0" y="537"/>
                  </a:cubicBezTo>
                  <a:cubicBezTo>
                    <a:pt x="0" y="700"/>
                    <a:pt x="48" y="834"/>
                    <a:pt x="154" y="930"/>
                  </a:cubicBezTo>
                  <a:cubicBezTo>
                    <a:pt x="259" y="1016"/>
                    <a:pt x="393" y="1064"/>
                    <a:pt x="585" y="1064"/>
                  </a:cubicBezTo>
                  <a:cubicBezTo>
                    <a:pt x="661" y="1064"/>
                    <a:pt x="738" y="1055"/>
                    <a:pt x="805" y="1045"/>
                  </a:cubicBezTo>
                  <a:cubicBezTo>
                    <a:pt x="882" y="1026"/>
                    <a:pt x="958" y="1007"/>
                    <a:pt x="1035" y="978"/>
                  </a:cubicBezTo>
                  <a:lnTo>
                    <a:pt x="1035" y="729"/>
                  </a:lnTo>
                  <a:cubicBezTo>
                    <a:pt x="968" y="767"/>
                    <a:pt x="891" y="805"/>
                    <a:pt x="815" y="825"/>
                  </a:cubicBezTo>
                  <a:cubicBezTo>
                    <a:pt x="748" y="844"/>
                    <a:pt x="681" y="853"/>
                    <a:pt x="613" y="853"/>
                  </a:cubicBezTo>
                  <a:cubicBezTo>
                    <a:pt x="527" y="853"/>
                    <a:pt x="460" y="834"/>
                    <a:pt x="412" y="796"/>
                  </a:cubicBezTo>
                  <a:cubicBezTo>
                    <a:pt x="364" y="758"/>
                    <a:pt x="336" y="700"/>
                    <a:pt x="336" y="623"/>
                  </a:cubicBezTo>
                  <a:lnTo>
                    <a:pt x="1083" y="623"/>
                  </a:lnTo>
                  <a:lnTo>
                    <a:pt x="1083" y="528"/>
                  </a:lnTo>
                  <a:cubicBezTo>
                    <a:pt x="1083" y="374"/>
                    <a:pt x="1035" y="240"/>
                    <a:pt x="939" y="144"/>
                  </a:cubicBezTo>
                  <a:cubicBezTo>
                    <a:pt x="853" y="49"/>
                    <a:pt x="719" y="1"/>
                    <a:pt x="566"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1" name="Google Shape;931;g11fc49ee2e3_0_7"/>
            <p:cNvSpPr/>
            <p:nvPr/>
          </p:nvSpPr>
          <p:spPr>
            <a:xfrm>
              <a:off x="3386775" y="1710600"/>
              <a:ext cx="23000" cy="26625"/>
            </a:xfrm>
            <a:custGeom>
              <a:rect b="b" l="l" r="r" t="t"/>
              <a:pathLst>
                <a:path extrusionOk="0" h="1065" w="920">
                  <a:moveTo>
                    <a:pt x="450" y="1"/>
                  </a:moveTo>
                  <a:cubicBezTo>
                    <a:pt x="297" y="1"/>
                    <a:pt x="182" y="29"/>
                    <a:pt x="115" y="87"/>
                  </a:cubicBezTo>
                  <a:cubicBezTo>
                    <a:pt x="38" y="135"/>
                    <a:pt x="0" y="211"/>
                    <a:pt x="0" y="317"/>
                  </a:cubicBezTo>
                  <a:cubicBezTo>
                    <a:pt x="0" y="422"/>
                    <a:pt x="29" y="499"/>
                    <a:pt x="86" y="547"/>
                  </a:cubicBezTo>
                  <a:cubicBezTo>
                    <a:pt x="144" y="595"/>
                    <a:pt x="249" y="623"/>
                    <a:pt x="393" y="643"/>
                  </a:cubicBezTo>
                  <a:lnTo>
                    <a:pt x="450" y="652"/>
                  </a:lnTo>
                  <a:cubicBezTo>
                    <a:pt x="517" y="662"/>
                    <a:pt x="556" y="671"/>
                    <a:pt x="575" y="681"/>
                  </a:cubicBezTo>
                  <a:cubicBezTo>
                    <a:pt x="604" y="700"/>
                    <a:pt x="613" y="719"/>
                    <a:pt x="613" y="748"/>
                  </a:cubicBezTo>
                  <a:cubicBezTo>
                    <a:pt x="613" y="786"/>
                    <a:pt x="594" y="805"/>
                    <a:pt x="565" y="825"/>
                  </a:cubicBezTo>
                  <a:cubicBezTo>
                    <a:pt x="537" y="844"/>
                    <a:pt x="489" y="853"/>
                    <a:pt x="422" y="853"/>
                  </a:cubicBezTo>
                  <a:cubicBezTo>
                    <a:pt x="355" y="853"/>
                    <a:pt x="288" y="844"/>
                    <a:pt x="220" y="825"/>
                  </a:cubicBezTo>
                  <a:cubicBezTo>
                    <a:pt x="144" y="815"/>
                    <a:pt x="86" y="786"/>
                    <a:pt x="19" y="758"/>
                  </a:cubicBezTo>
                  <a:lnTo>
                    <a:pt x="19" y="1007"/>
                  </a:lnTo>
                  <a:cubicBezTo>
                    <a:pt x="96" y="1026"/>
                    <a:pt x="163" y="1045"/>
                    <a:pt x="240" y="1055"/>
                  </a:cubicBezTo>
                  <a:cubicBezTo>
                    <a:pt x="307" y="1064"/>
                    <a:pt x="374" y="1064"/>
                    <a:pt x="441" y="1064"/>
                  </a:cubicBezTo>
                  <a:cubicBezTo>
                    <a:pt x="604" y="1064"/>
                    <a:pt x="719" y="1035"/>
                    <a:pt x="805" y="987"/>
                  </a:cubicBezTo>
                  <a:cubicBezTo>
                    <a:pt x="881" y="930"/>
                    <a:pt x="920" y="853"/>
                    <a:pt x="920" y="738"/>
                  </a:cubicBezTo>
                  <a:cubicBezTo>
                    <a:pt x="920" y="643"/>
                    <a:pt x="891" y="566"/>
                    <a:pt x="834" y="518"/>
                  </a:cubicBezTo>
                  <a:cubicBezTo>
                    <a:pt x="776" y="470"/>
                    <a:pt x="661" y="432"/>
                    <a:pt x="498" y="413"/>
                  </a:cubicBezTo>
                  <a:lnTo>
                    <a:pt x="441" y="403"/>
                  </a:lnTo>
                  <a:cubicBezTo>
                    <a:pt x="383" y="394"/>
                    <a:pt x="345" y="384"/>
                    <a:pt x="326" y="374"/>
                  </a:cubicBezTo>
                  <a:cubicBezTo>
                    <a:pt x="297" y="355"/>
                    <a:pt x="288" y="336"/>
                    <a:pt x="288" y="317"/>
                  </a:cubicBezTo>
                  <a:cubicBezTo>
                    <a:pt x="288" y="279"/>
                    <a:pt x="307" y="259"/>
                    <a:pt x="335" y="240"/>
                  </a:cubicBezTo>
                  <a:cubicBezTo>
                    <a:pt x="364" y="231"/>
                    <a:pt x="412" y="221"/>
                    <a:pt x="470" y="221"/>
                  </a:cubicBezTo>
                  <a:cubicBezTo>
                    <a:pt x="527" y="221"/>
                    <a:pt x="585" y="231"/>
                    <a:pt x="652" y="240"/>
                  </a:cubicBezTo>
                  <a:cubicBezTo>
                    <a:pt x="719" y="259"/>
                    <a:pt x="786" y="279"/>
                    <a:pt x="853" y="307"/>
                  </a:cubicBezTo>
                  <a:lnTo>
                    <a:pt x="853" y="58"/>
                  </a:lnTo>
                  <a:cubicBezTo>
                    <a:pt x="776" y="39"/>
                    <a:pt x="699" y="29"/>
                    <a:pt x="642" y="20"/>
                  </a:cubicBezTo>
                  <a:cubicBezTo>
                    <a:pt x="575" y="10"/>
                    <a:pt x="508" y="1"/>
                    <a:pt x="450"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2" name="Google Shape;932;g11fc49ee2e3_0_7"/>
            <p:cNvSpPr/>
            <p:nvPr/>
          </p:nvSpPr>
          <p:spPr>
            <a:xfrm>
              <a:off x="3313225" y="1544875"/>
              <a:ext cx="16800" cy="24925"/>
            </a:xfrm>
            <a:custGeom>
              <a:rect b="b" l="l" r="r" t="t"/>
              <a:pathLst>
                <a:path extrusionOk="0" h="997" w="672">
                  <a:moveTo>
                    <a:pt x="336" y="0"/>
                  </a:moveTo>
                  <a:cubicBezTo>
                    <a:pt x="231" y="0"/>
                    <a:pt x="145" y="29"/>
                    <a:pt x="87" y="77"/>
                  </a:cubicBezTo>
                  <a:cubicBezTo>
                    <a:pt x="30" y="125"/>
                    <a:pt x="1" y="192"/>
                    <a:pt x="1" y="278"/>
                  </a:cubicBezTo>
                  <a:cubicBezTo>
                    <a:pt x="1" y="345"/>
                    <a:pt x="20" y="403"/>
                    <a:pt x="68" y="450"/>
                  </a:cubicBezTo>
                  <a:cubicBezTo>
                    <a:pt x="106" y="489"/>
                    <a:pt x="173" y="517"/>
                    <a:pt x="279" y="537"/>
                  </a:cubicBezTo>
                  <a:lnTo>
                    <a:pt x="355" y="556"/>
                  </a:lnTo>
                  <a:cubicBezTo>
                    <a:pt x="422" y="565"/>
                    <a:pt x="470" y="585"/>
                    <a:pt x="499" y="613"/>
                  </a:cubicBezTo>
                  <a:cubicBezTo>
                    <a:pt x="528" y="642"/>
                    <a:pt x="537" y="671"/>
                    <a:pt x="537" y="719"/>
                  </a:cubicBezTo>
                  <a:cubicBezTo>
                    <a:pt x="537" y="776"/>
                    <a:pt x="518" y="814"/>
                    <a:pt x="480" y="843"/>
                  </a:cubicBezTo>
                  <a:cubicBezTo>
                    <a:pt x="442" y="872"/>
                    <a:pt x="384" y="891"/>
                    <a:pt x="308" y="891"/>
                  </a:cubicBezTo>
                  <a:cubicBezTo>
                    <a:pt x="260" y="891"/>
                    <a:pt x="212" y="882"/>
                    <a:pt x="154" y="872"/>
                  </a:cubicBezTo>
                  <a:cubicBezTo>
                    <a:pt x="106" y="853"/>
                    <a:pt x="58" y="834"/>
                    <a:pt x="1" y="805"/>
                  </a:cubicBezTo>
                  <a:lnTo>
                    <a:pt x="1" y="939"/>
                  </a:lnTo>
                  <a:cubicBezTo>
                    <a:pt x="58" y="958"/>
                    <a:pt x="106" y="968"/>
                    <a:pt x="164" y="977"/>
                  </a:cubicBezTo>
                  <a:cubicBezTo>
                    <a:pt x="212" y="987"/>
                    <a:pt x="260" y="996"/>
                    <a:pt x="308" y="996"/>
                  </a:cubicBezTo>
                  <a:cubicBezTo>
                    <a:pt x="432" y="996"/>
                    <a:pt x="518" y="968"/>
                    <a:pt x="585" y="920"/>
                  </a:cubicBezTo>
                  <a:cubicBezTo>
                    <a:pt x="643" y="872"/>
                    <a:pt x="672" y="805"/>
                    <a:pt x="672" y="709"/>
                  </a:cubicBezTo>
                  <a:cubicBezTo>
                    <a:pt x="672" y="632"/>
                    <a:pt x="652" y="575"/>
                    <a:pt x="605" y="527"/>
                  </a:cubicBezTo>
                  <a:cubicBezTo>
                    <a:pt x="557" y="479"/>
                    <a:pt x="490" y="450"/>
                    <a:pt x="394" y="431"/>
                  </a:cubicBezTo>
                  <a:lnTo>
                    <a:pt x="317" y="412"/>
                  </a:lnTo>
                  <a:cubicBezTo>
                    <a:pt x="240" y="403"/>
                    <a:pt x="193" y="383"/>
                    <a:pt x="164" y="364"/>
                  </a:cubicBezTo>
                  <a:cubicBezTo>
                    <a:pt x="145" y="335"/>
                    <a:pt x="126" y="307"/>
                    <a:pt x="126" y="259"/>
                  </a:cubicBezTo>
                  <a:cubicBezTo>
                    <a:pt x="126" y="211"/>
                    <a:pt x="145" y="173"/>
                    <a:pt x="183" y="144"/>
                  </a:cubicBezTo>
                  <a:cubicBezTo>
                    <a:pt x="221" y="115"/>
                    <a:pt x="279" y="106"/>
                    <a:pt x="355" y="106"/>
                  </a:cubicBezTo>
                  <a:cubicBezTo>
                    <a:pt x="394" y="106"/>
                    <a:pt x="432" y="115"/>
                    <a:pt x="480" y="125"/>
                  </a:cubicBezTo>
                  <a:cubicBezTo>
                    <a:pt x="518" y="134"/>
                    <a:pt x="566" y="153"/>
                    <a:pt x="614" y="173"/>
                  </a:cubicBezTo>
                  <a:lnTo>
                    <a:pt x="614" y="48"/>
                  </a:lnTo>
                  <a:cubicBezTo>
                    <a:pt x="566" y="29"/>
                    <a:pt x="518" y="19"/>
                    <a:pt x="470" y="10"/>
                  </a:cubicBezTo>
                  <a:cubicBezTo>
                    <a:pt x="432" y="0"/>
                    <a:pt x="384" y="0"/>
                    <a:pt x="33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3" name="Google Shape;933;g11fc49ee2e3_0_7"/>
            <p:cNvSpPr/>
            <p:nvPr/>
          </p:nvSpPr>
          <p:spPr>
            <a:xfrm>
              <a:off x="3335750" y="1550850"/>
              <a:ext cx="15125" cy="18950"/>
            </a:xfrm>
            <a:custGeom>
              <a:rect b="b" l="l" r="r" t="t"/>
              <a:pathLst>
                <a:path extrusionOk="0" h="758" w="605">
                  <a:moveTo>
                    <a:pt x="489" y="374"/>
                  </a:moveTo>
                  <a:lnTo>
                    <a:pt x="489" y="403"/>
                  </a:lnTo>
                  <a:cubicBezTo>
                    <a:pt x="489" y="480"/>
                    <a:pt x="470" y="547"/>
                    <a:pt x="432" y="585"/>
                  </a:cubicBezTo>
                  <a:cubicBezTo>
                    <a:pt x="393" y="633"/>
                    <a:pt x="336" y="662"/>
                    <a:pt x="269" y="662"/>
                  </a:cubicBezTo>
                  <a:cubicBezTo>
                    <a:pt x="221" y="662"/>
                    <a:pt x="183" y="643"/>
                    <a:pt x="154" y="623"/>
                  </a:cubicBezTo>
                  <a:cubicBezTo>
                    <a:pt x="135" y="595"/>
                    <a:pt x="115" y="566"/>
                    <a:pt x="115" y="518"/>
                  </a:cubicBezTo>
                  <a:cubicBezTo>
                    <a:pt x="115" y="470"/>
                    <a:pt x="135" y="432"/>
                    <a:pt x="173" y="413"/>
                  </a:cubicBezTo>
                  <a:cubicBezTo>
                    <a:pt x="211" y="384"/>
                    <a:pt x="278" y="374"/>
                    <a:pt x="374" y="374"/>
                  </a:cubicBezTo>
                  <a:close/>
                  <a:moveTo>
                    <a:pt x="297" y="1"/>
                  </a:moveTo>
                  <a:cubicBezTo>
                    <a:pt x="259" y="1"/>
                    <a:pt x="221" y="1"/>
                    <a:pt x="173" y="10"/>
                  </a:cubicBezTo>
                  <a:cubicBezTo>
                    <a:pt x="135" y="20"/>
                    <a:pt x="96" y="39"/>
                    <a:pt x="48" y="49"/>
                  </a:cubicBezTo>
                  <a:lnTo>
                    <a:pt x="48" y="164"/>
                  </a:lnTo>
                  <a:cubicBezTo>
                    <a:pt x="87" y="144"/>
                    <a:pt x="125" y="125"/>
                    <a:pt x="163" y="116"/>
                  </a:cubicBezTo>
                  <a:cubicBezTo>
                    <a:pt x="202" y="106"/>
                    <a:pt x="240" y="96"/>
                    <a:pt x="288" y="96"/>
                  </a:cubicBezTo>
                  <a:cubicBezTo>
                    <a:pt x="345" y="96"/>
                    <a:pt x="403" y="116"/>
                    <a:pt x="432" y="144"/>
                  </a:cubicBezTo>
                  <a:cubicBezTo>
                    <a:pt x="470" y="173"/>
                    <a:pt x="489" y="221"/>
                    <a:pt x="489" y="269"/>
                  </a:cubicBezTo>
                  <a:lnTo>
                    <a:pt x="489" y="288"/>
                  </a:lnTo>
                  <a:lnTo>
                    <a:pt x="326" y="288"/>
                  </a:lnTo>
                  <a:cubicBezTo>
                    <a:pt x="211" y="288"/>
                    <a:pt x="135" y="307"/>
                    <a:pt x="77" y="346"/>
                  </a:cubicBezTo>
                  <a:cubicBezTo>
                    <a:pt x="29" y="384"/>
                    <a:pt x="1" y="451"/>
                    <a:pt x="1" y="528"/>
                  </a:cubicBezTo>
                  <a:cubicBezTo>
                    <a:pt x="1" y="595"/>
                    <a:pt x="20" y="652"/>
                    <a:pt x="68" y="700"/>
                  </a:cubicBezTo>
                  <a:cubicBezTo>
                    <a:pt x="106" y="738"/>
                    <a:pt x="163" y="757"/>
                    <a:pt x="240" y="757"/>
                  </a:cubicBezTo>
                  <a:cubicBezTo>
                    <a:pt x="297" y="757"/>
                    <a:pt x="345" y="748"/>
                    <a:pt x="384" y="729"/>
                  </a:cubicBezTo>
                  <a:cubicBezTo>
                    <a:pt x="432" y="710"/>
                    <a:pt x="460" y="671"/>
                    <a:pt x="489" y="633"/>
                  </a:cubicBezTo>
                  <a:lnTo>
                    <a:pt x="489" y="738"/>
                  </a:lnTo>
                  <a:lnTo>
                    <a:pt x="604" y="738"/>
                  </a:lnTo>
                  <a:lnTo>
                    <a:pt x="604" y="326"/>
                  </a:lnTo>
                  <a:cubicBezTo>
                    <a:pt x="604" y="221"/>
                    <a:pt x="585" y="135"/>
                    <a:pt x="527" y="77"/>
                  </a:cubicBezTo>
                  <a:cubicBezTo>
                    <a:pt x="480" y="29"/>
                    <a:pt x="403" y="1"/>
                    <a:pt x="29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4" name="Google Shape;934;g11fc49ee2e3_0_7"/>
            <p:cNvSpPr/>
            <p:nvPr/>
          </p:nvSpPr>
          <p:spPr>
            <a:xfrm>
              <a:off x="3355875" y="1544375"/>
              <a:ext cx="2900" cy="24950"/>
            </a:xfrm>
            <a:custGeom>
              <a:rect b="b" l="l" r="r" t="t"/>
              <a:pathLst>
                <a:path extrusionOk="0" h="998" w="116">
                  <a:moveTo>
                    <a:pt x="0" y="1"/>
                  </a:moveTo>
                  <a:lnTo>
                    <a:pt x="0" y="997"/>
                  </a:lnTo>
                  <a:lnTo>
                    <a:pt x="115" y="997"/>
                  </a:lnTo>
                  <a:lnTo>
                    <a:pt x="11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5" name="Google Shape;935;g11fc49ee2e3_0_7"/>
            <p:cNvSpPr/>
            <p:nvPr/>
          </p:nvSpPr>
          <p:spPr>
            <a:xfrm>
              <a:off x="3364000" y="1550850"/>
              <a:ext cx="15375" cy="18950"/>
            </a:xfrm>
            <a:custGeom>
              <a:rect b="b" l="l" r="r" t="t"/>
              <a:pathLst>
                <a:path extrusionOk="0" h="758" w="615">
                  <a:moveTo>
                    <a:pt x="490" y="374"/>
                  </a:moveTo>
                  <a:lnTo>
                    <a:pt x="490" y="403"/>
                  </a:lnTo>
                  <a:cubicBezTo>
                    <a:pt x="490" y="480"/>
                    <a:pt x="470" y="547"/>
                    <a:pt x="432" y="585"/>
                  </a:cubicBezTo>
                  <a:cubicBezTo>
                    <a:pt x="394" y="633"/>
                    <a:pt x="346" y="662"/>
                    <a:pt x="279" y="662"/>
                  </a:cubicBezTo>
                  <a:cubicBezTo>
                    <a:pt x="231" y="662"/>
                    <a:pt x="193" y="643"/>
                    <a:pt x="164" y="623"/>
                  </a:cubicBezTo>
                  <a:cubicBezTo>
                    <a:pt x="135" y="595"/>
                    <a:pt x="126" y="566"/>
                    <a:pt x="126" y="518"/>
                  </a:cubicBezTo>
                  <a:cubicBezTo>
                    <a:pt x="126" y="470"/>
                    <a:pt x="135" y="432"/>
                    <a:pt x="173" y="413"/>
                  </a:cubicBezTo>
                  <a:cubicBezTo>
                    <a:pt x="212" y="384"/>
                    <a:pt x="279" y="374"/>
                    <a:pt x="375" y="374"/>
                  </a:cubicBezTo>
                  <a:close/>
                  <a:moveTo>
                    <a:pt x="298" y="1"/>
                  </a:moveTo>
                  <a:cubicBezTo>
                    <a:pt x="260" y="1"/>
                    <a:pt x="221" y="1"/>
                    <a:pt x="183" y="10"/>
                  </a:cubicBezTo>
                  <a:cubicBezTo>
                    <a:pt x="145" y="20"/>
                    <a:pt x="97" y="39"/>
                    <a:pt x="58" y="49"/>
                  </a:cubicBezTo>
                  <a:lnTo>
                    <a:pt x="58" y="164"/>
                  </a:lnTo>
                  <a:cubicBezTo>
                    <a:pt x="87" y="144"/>
                    <a:pt x="126" y="125"/>
                    <a:pt x="164" y="116"/>
                  </a:cubicBezTo>
                  <a:cubicBezTo>
                    <a:pt x="212" y="106"/>
                    <a:pt x="250" y="96"/>
                    <a:pt x="288" y="96"/>
                  </a:cubicBezTo>
                  <a:cubicBezTo>
                    <a:pt x="355" y="96"/>
                    <a:pt x="403" y="116"/>
                    <a:pt x="442" y="144"/>
                  </a:cubicBezTo>
                  <a:cubicBezTo>
                    <a:pt x="480" y="173"/>
                    <a:pt x="490" y="221"/>
                    <a:pt x="490" y="269"/>
                  </a:cubicBezTo>
                  <a:lnTo>
                    <a:pt x="490" y="288"/>
                  </a:lnTo>
                  <a:lnTo>
                    <a:pt x="327" y="288"/>
                  </a:lnTo>
                  <a:cubicBezTo>
                    <a:pt x="221" y="288"/>
                    <a:pt x="135" y="307"/>
                    <a:pt x="87" y="346"/>
                  </a:cubicBezTo>
                  <a:cubicBezTo>
                    <a:pt x="30" y="384"/>
                    <a:pt x="1" y="451"/>
                    <a:pt x="1" y="528"/>
                  </a:cubicBezTo>
                  <a:cubicBezTo>
                    <a:pt x="1" y="595"/>
                    <a:pt x="20" y="652"/>
                    <a:pt x="68" y="700"/>
                  </a:cubicBezTo>
                  <a:cubicBezTo>
                    <a:pt x="116" y="738"/>
                    <a:pt x="173" y="757"/>
                    <a:pt x="240" y="757"/>
                  </a:cubicBezTo>
                  <a:cubicBezTo>
                    <a:pt x="298" y="757"/>
                    <a:pt x="355" y="748"/>
                    <a:pt x="394" y="729"/>
                  </a:cubicBezTo>
                  <a:cubicBezTo>
                    <a:pt x="432" y="710"/>
                    <a:pt x="470" y="671"/>
                    <a:pt x="490" y="633"/>
                  </a:cubicBezTo>
                  <a:lnTo>
                    <a:pt x="490" y="738"/>
                  </a:lnTo>
                  <a:lnTo>
                    <a:pt x="614" y="738"/>
                  </a:lnTo>
                  <a:lnTo>
                    <a:pt x="614" y="326"/>
                  </a:lnTo>
                  <a:cubicBezTo>
                    <a:pt x="614" y="221"/>
                    <a:pt x="585" y="135"/>
                    <a:pt x="537" y="77"/>
                  </a:cubicBezTo>
                  <a:cubicBezTo>
                    <a:pt x="480" y="29"/>
                    <a:pt x="403" y="1"/>
                    <a:pt x="29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6" name="Google Shape;936;g11fc49ee2e3_0_7"/>
            <p:cNvSpPr/>
            <p:nvPr/>
          </p:nvSpPr>
          <p:spPr>
            <a:xfrm>
              <a:off x="3382925" y="1550850"/>
              <a:ext cx="13675" cy="18950"/>
            </a:xfrm>
            <a:custGeom>
              <a:rect b="b" l="l" r="r" t="t"/>
              <a:pathLst>
                <a:path extrusionOk="0" h="758" w="547">
                  <a:moveTo>
                    <a:pt x="279" y="1"/>
                  </a:moveTo>
                  <a:cubicBezTo>
                    <a:pt x="192" y="1"/>
                    <a:pt x="125" y="20"/>
                    <a:pt x="77" y="58"/>
                  </a:cubicBezTo>
                  <a:cubicBezTo>
                    <a:pt x="30" y="96"/>
                    <a:pt x="1" y="144"/>
                    <a:pt x="1" y="211"/>
                  </a:cubicBezTo>
                  <a:cubicBezTo>
                    <a:pt x="1" y="269"/>
                    <a:pt x="20" y="317"/>
                    <a:pt x="49" y="346"/>
                  </a:cubicBezTo>
                  <a:cubicBezTo>
                    <a:pt x="87" y="374"/>
                    <a:pt x="135" y="403"/>
                    <a:pt x="212" y="413"/>
                  </a:cubicBezTo>
                  <a:lnTo>
                    <a:pt x="250" y="422"/>
                  </a:lnTo>
                  <a:cubicBezTo>
                    <a:pt x="327" y="441"/>
                    <a:pt x="374" y="461"/>
                    <a:pt x="394" y="480"/>
                  </a:cubicBezTo>
                  <a:cubicBezTo>
                    <a:pt x="413" y="489"/>
                    <a:pt x="422" y="518"/>
                    <a:pt x="422" y="547"/>
                  </a:cubicBezTo>
                  <a:cubicBezTo>
                    <a:pt x="422" y="585"/>
                    <a:pt x="413" y="614"/>
                    <a:pt x="384" y="633"/>
                  </a:cubicBezTo>
                  <a:cubicBezTo>
                    <a:pt x="346" y="652"/>
                    <a:pt x="307" y="662"/>
                    <a:pt x="250" y="662"/>
                  </a:cubicBezTo>
                  <a:cubicBezTo>
                    <a:pt x="212" y="662"/>
                    <a:pt x="164" y="652"/>
                    <a:pt x="125" y="643"/>
                  </a:cubicBezTo>
                  <a:cubicBezTo>
                    <a:pt x="87" y="633"/>
                    <a:pt x="39" y="614"/>
                    <a:pt x="1" y="595"/>
                  </a:cubicBezTo>
                  <a:lnTo>
                    <a:pt x="1" y="710"/>
                  </a:lnTo>
                  <a:cubicBezTo>
                    <a:pt x="39" y="729"/>
                    <a:pt x="87" y="738"/>
                    <a:pt x="125" y="748"/>
                  </a:cubicBezTo>
                  <a:cubicBezTo>
                    <a:pt x="173" y="757"/>
                    <a:pt x="212" y="757"/>
                    <a:pt x="250" y="757"/>
                  </a:cubicBezTo>
                  <a:cubicBezTo>
                    <a:pt x="346" y="757"/>
                    <a:pt x="413" y="738"/>
                    <a:pt x="470" y="700"/>
                  </a:cubicBezTo>
                  <a:cubicBezTo>
                    <a:pt x="518" y="662"/>
                    <a:pt x="547" y="604"/>
                    <a:pt x="547" y="537"/>
                  </a:cubicBezTo>
                  <a:cubicBezTo>
                    <a:pt x="547" y="480"/>
                    <a:pt x="528" y="432"/>
                    <a:pt x="489" y="403"/>
                  </a:cubicBezTo>
                  <a:cubicBezTo>
                    <a:pt x="461" y="374"/>
                    <a:pt x="403" y="346"/>
                    <a:pt x="317" y="326"/>
                  </a:cubicBezTo>
                  <a:lnTo>
                    <a:pt x="279" y="317"/>
                  </a:lnTo>
                  <a:cubicBezTo>
                    <a:pt x="212" y="307"/>
                    <a:pt x="164" y="288"/>
                    <a:pt x="145" y="269"/>
                  </a:cubicBezTo>
                  <a:cubicBezTo>
                    <a:pt x="125" y="259"/>
                    <a:pt x="116" y="240"/>
                    <a:pt x="116" y="211"/>
                  </a:cubicBezTo>
                  <a:cubicBezTo>
                    <a:pt x="116" y="173"/>
                    <a:pt x="135" y="144"/>
                    <a:pt x="164" y="125"/>
                  </a:cubicBezTo>
                  <a:cubicBezTo>
                    <a:pt x="192" y="106"/>
                    <a:pt x="231" y="96"/>
                    <a:pt x="288" y="96"/>
                  </a:cubicBezTo>
                  <a:cubicBezTo>
                    <a:pt x="327" y="96"/>
                    <a:pt x="365" y="106"/>
                    <a:pt x="403" y="116"/>
                  </a:cubicBezTo>
                  <a:cubicBezTo>
                    <a:pt x="442" y="125"/>
                    <a:pt x="470" y="135"/>
                    <a:pt x="509" y="154"/>
                  </a:cubicBezTo>
                  <a:lnTo>
                    <a:pt x="509" y="39"/>
                  </a:lnTo>
                  <a:cubicBezTo>
                    <a:pt x="480" y="29"/>
                    <a:pt x="442" y="20"/>
                    <a:pt x="403" y="10"/>
                  </a:cubicBezTo>
                  <a:cubicBezTo>
                    <a:pt x="365" y="1"/>
                    <a:pt x="317" y="1"/>
                    <a:pt x="279"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7" name="Google Shape;937;g11fc49ee2e3_0_7"/>
            <p:cNvSpPr/>
            <p:nvPr/>
          </p:nvSpPr>
          <p:spPr>
            <a:xfrm>
              <a:off x="3398025" y="1574800"/>
              <a:ext cx="17025" cy="2175"/>
            </a:xfrm>
            <a:custGeom>
              <a:rect b="b" l="l" r="r" t="t"/>
              <a:pathLst>
                <a:path extrusionOk="0" h="87" w="681">
                  <a:moveTo>
                    <a:pt x="0" y="1"/>
                  </a:moveTo>
                  <a:lnTo>
                    <a:pt x="0" y="87"/>
                  </a:lnTo>
                  <a:lnTo>
                    <a:pt x="681" y="87"/>
                  </a:lnTo>
                  <a:lnTo>
                    <a:pt x="681"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8" name="Google Shape;938;g11fc49ee2e3_0_7"/>
            <p:cNvSpPr/>
            <p:nvPr/>
          </p:nvSpPr>
          <p:spPr>
            <a:xfrm>
              <a:off x="3418850" y="1544875"/>
              <a:ext cx="17050" cy="24925"/>
            </a:xfrm>
            <a:custGeom>
              <a:rect b="b" l="l" r="r" t="t"/>
              <a:pathLst>
                <a:path extrusionOk="0" h="997" w="682">
                  <a:moveTo>
                    <a:pt x="336" y="0"/>
                  </a:moveTo>
                  <a:cubicBezTo>
                    <a:pt x="231" y="0"/>
                    <a:pt x="154" y="29"/>
                    <a:pt x="87" y="77"/>
                  </a:cubicBezTo>
                  <a:cubicBezTo>
                    <a:pt x="30" y="125"/>
                    <a:pt x="1" y="192"/>
                    <a:pt x="1" y="278"/>
                  </a:cubicBezTo>
                  <a:cubicBezTo>
                    <a:pt x="1" y="345"/>
                    <a:pt x="20" y="403"/>
                    <a:pt x="68" y="450"/>
                  </a:cubicBezTo>
                  <a:cubicBezTo>
                    <a:pt x="106" y="489"/>
                    <a:pt x="183" y="517"/>
                    <a:pt x="279" y="537"/>
                  </a:cubicBezTo>
                  <a:lnTo>
                    <a:pt x="355" y="556"/>
                  </a:lnTo>
                  <a:cubicBezTo>
                    <a:pt x="422" y="565"/>
                    <a:pt x="470" y="585"/>
                    <a:pt x="499" y="613"/>
                  </a:cubicBezTo>
                  <a:cubicBezTo>
                    <a:pt x="528" y="642"/>
                    <a:pt x="537" y="671"/>
                    <a:pt x="537" y="719"/>
                  </a:cubicBezTo>
                  <a:cubicBezTo>
                    <a:pt x="537" y="776"/>
                    <a:pt x="518" y="814"/>
                    <a:pt x="480" y="843"/>
                  </a:cubicBezTo>
                  <a:cubicBezTo>
                    <a:pt x="442" y="872"/>
                    <a:pt x="384" y="891"/>
                    <a:pt x="307" y="891"/>
                  </a:cubicBezTo>
                  <a:cubicBezTo>
                    <a:pt x="260" y="891"/>
                    <a:pt x="212" y="882"/>
                    <a:pt x="164" y="872"/>
                  </a:cubicBezTo>
                  <a:cubicBezTo>
                    <a:pt x="106" y="853"/>
                    <a:pt x="58" y="834"/>
                    <a:pt x="1" y="805"/>
                  </a:cubicBezTo>
                  <a:lnTo>
                    <a:pt x="1" y="939"/>
                  </a:lnTo>
                  <a:cubicBezTo>
                    <a:pt x="58" y="958"/>
                    <a:pt x="116" y="968"/>
                    <a:pt x="164" y="977"/>
                  </a:cubicBezTo>
                  <a:cubicBezTo>
                    <a:pt x="212" y="987"/>
                    <a:pt x="260" y="996"/>
                    <a:pt x="307" y="996"/>
                  </a:cubicBezTo>
                  <a:cubicBezTo>
                    <a:pt x="432" y="996"/>
                    <a:pt x="518" y="968"/>
                    <a:pt x="585" y="920"/>
                  </a:cubicBezTo>
                  <a:cubicBezTo>
                    <a:pt x="643" y="872"/>
                    <a:pt x="681" y="805"/>
                    <a:pt x="681" y="709"/>
                  </a:cubicBezTo>
                  <a:cubicBezTo>
                    <a:pt x="681" y="632"/>
                    <a:pt x="652" y="575"/>
                    <a:pt x="604" y="527"/>
                  </a:cubicBezTo>
                  <a:cubicBezTo>
                    <a:pt x="557" y="479"/>
                    <a:pt x="489" y="450"/>
                    <a:pt x="394" y="431"/>
                  </a:cubicBezTo>
                  <a:lnTo>
                    <a:pt x="317" y="412"/>
                  </a:lnTo>
                  <a:cubicBezTo>
                    <a:pt x="240" y="403"/>
                    <a:pt x="192" y="383"/>
                    <a:pt x="173" y="364"/>
                  </a:cubicBezTo>
                  <a:cubicBezTo>
                    <a:pt x="145" y="335"/>
                    <a:pt x="135" y="307"/>
                    <a:pt x="135" y="259"/>
                  </a:cubicBezTo>
                  <a:cubicBezTo>
                    <a:pt x="135" y="211"/>
                    <a:pt x="154" y="173"/>
                    <a:pt x="192" y="144"/>
                  </a:cubicBezTo>
                  <a:cubicBezTo>
                    <a:pt x="231" y="115"/>
                    <a:pt x="279" y="106"/>
                    <a:pt x="355" y="106"/>
                  </a:cubicBezTo>
                  <a:cubicBezTo>
                    <a:pt x="394" y="106"/>
                    <a:pt x="432" y="115"/>
                    <a:pt x="480" y="125"/>
                  </a:cubicBezTo>
                  <a:cubicBezTo>
                    <a:pt x="518" y="134"/>
                    <a:pt x="566" y="153"/>
                    <a:pt x="614" y="173"/>
                  </a:cubicBezTo>
                  <a:lnTo>
                    <a:pt x="614" y="48"/>
                  </a:lnTo>
                  <a:cubicBezTo>
                    <a:pt x="566" y="29"/>
                    <a:pt x="518" y="19"/>
                    <a:pt x="480" y="10"/>
                  </a:cubicBezTo>
                  <a:cubicBezTo>
                    <a:pt x="432" y="0"/>
                    <a:pt x="384" y="0"/>
                    <a:pt x="33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9" name="Google Shape;939;g11fc49ee2e3_0_7"/>
            <p:cNvSpPr/>
            <p:nvPr/>
          </p:nvSpPr>
          <p:spPr>
            <a:xfrm>
              <a:off x="3441375" y="1550850"/>
              <a:ext cx="15100" cy="18950"/>
            </a:xfrm>
            <a:custGeom>
              <a:rect b="b" l="l" r="r" t="t"/>
              <a:pathLst>
                <a:path extrusionOk="0" h="758" w="604">
                  <a:moveTo>
                    <a:pt x="489" y="374"/>
                  </a:moveTo>
                  <a:lnTo>
                    <a:pt x="489" y="403"/>
                  </a:lnTo>
                  <a:cubicBezTo>
                    <a:pt x="489" y="480"/>
                    <a:pt x="470" y="547"/>
                    <a:pt x="432" y="585"/>
                  </a:cubicBezTo>
                  <a:cubicBezTo>
                    <a:pt x="393" y="633"/>
                    <a:pt x="336" y="662"/>
                    <a:pt x="269" y="662"/>
                  </a:cubicBezTo>
                  <a:cubicBezTo>
                    <a:pt x="221" y="662"/>
                    <a:pt x="182" y="643"/>
                    <a:pt x="163" y="623"/>
                  </a:cubicBezTo>
                  <a:cubicBezTo>
                    <a:pt x="135" y="595"/>
                    <a:pt x="115" y="566"/>
                    <a:pt x="115" y="518"/>
                  </a:cubicBezTo>
                  <a:cubicBezTo>
                    <a:pt x="115" y="470"/>
                    <a:pt x="135" y="432"/>
                    <a:pt x="173" y="413"/>
                  </a:cubicBezTo>
                  <a:cubicBezTo>
                    <a:pt x="211" y="384"/>
                    <a:pt x="278" y="374"/>
                    <a:pt x="374" y="374"/>
                  </a:cubicBezTo>
                  <a:close/>
                  <a:moveTo>
                    <a:pt x="297" y="1"/>
                  </a:moveTo>
                  <a:cubicBezTo>
                    <a:pt x="259" y="1"/>
                    <a:pt x="221" y="1"/>
                    <a:pt x="182" y="10"/>
                  </a:cubicBezTo>
                  <a:cubicBezTo>
                    <a:pt x="135" y="20"/>
                    <a:pt x="96" y="39"/>
                    <a:pt x="48" y="49"/>
                  </a:cubicBezTo>
                  <a:lnTo>
                    <a:pt x="48" y="164"/>
                  </a:lnTo>
                  <a:cubicBezTo>
                    <a:pt x="87" y="144"/>
                    <a:pt x="125" y="125"/>
                    <a:pt x="163" y="116"/>
                  </a:cubicBezTo>
                  <a:cubicBezTo>
                    <a:pt x="202" y="106"/>
                    <a:pt x="240" y="96"/>
                    <a:pt x="288" y="96"/>
                  </a:cubicBezTo>
                  <a:cubicBezTo>
                    <a:pt x="345" y="96"/>
                    <a:pt x="403" y="116"/>
                    <a:pt x="432" y="144"/>
                  </a:cubicBezTo>
                  <a:cubicBezTo>
                    <a:pt x="470" y="173"/>
                    <a:pt x="489" y="221"/>
                    <a:pt x="489" y="269"/>
                  </a:cubicBezTo>
                  <a:lnTo>
                    <a:pt x="489" y="288"/>
                  </a:lnTo>
                  <a:lnTo>
                    <a:pt x="326" y="288"/>
                  </a:lnTo>
                  <a:cubicBezTo>
                    <a:pt x="221" y="288"/>
                    <a:pt x="135" y="307"/>
                    <a:pt x="77" y="346"/>
                  </a:cubicBezTo>
                  <a:cubicBezTo>
                    <a:pt x="29" y="384"/>
                    <a:pt x="0" y="451"/>
                    <a:pt x="0" y="528"/>
                  </a:cubicBezTo>
                  <a:cubicBezTo>
                    <a:pt x="0" y="595"/>
                    <a:pt x="20" y="652"/>
                    <a:pt x="67" y="700"/>
                  </a:cubicBezTo>
                  <a:cubicBezTo>
                    <a:pt x="106" y="738"/>
                    <a:pt x="163" y="757"/>
                    <a:pt x="240" y="757"/>
                  </a:cubicBezTo>
                  <a:cubicBezTo>
                    <a:pt x="297" y="757"/>
                    <a:pt x="345" y="748"/>
                    <a:pt x="393" y="729"/>
                  </a:cubicBezTo>
                  <a:cubicBezTo>
                    <a:pt x="432" y="710"/>
                    <a:pt x="460" y="671"/>
                    <a:pt x="489" y="633"/>
                  </a:cubicBezTo>
                  <a:lnTo>
                    <a:pt x="489" y="738"/>
                  </a:lnTo>
                  <a:lnTo>
                    <a:pt x="604" y="738"/>
                  </a:lnTo>
                  <a:lnTo>
                    <a:pt x="604" y="326"/>
                  </a:lnTo>
                  <a:cubicBezTo>
                    <a:pt x="604" y="221"/>
                    <a:pt x="585" y="135"/>
                    <a:pt x="527" y="77"/>
                  </a:cubicBezTo>
                  <a:cubicBezTo>
                    <a:pt x="479" y="29"/>
                    <a:pt x="403" y="1"/>
                    <a:pt x="29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0" name="Google Shape;940;g11fc49ee2e3_0_7"/>
            <p:cNvSpPr/>
            <p:nvPr/>
          </p:nvSpPr>
          <p:spPr>
            <a:xfrm>
              <a:off x="3461500" y="1544375"/>
              <a:ext cx="2900" cy="24950"/>
            </a:xfrm>
            <a:custGeom>
              <a:rect b="b" l="l" r="r" t="t"/>
              <a:pathLst>
                <a:path extrusionOk="0" h="998" w="116">
                  <a:moveTo>
                    <a:pt x="0" y="1"/>
                  </a:moveTo>
                  <a:lnTo>
                    <a:pt x="0" y="997"/>
                  </a:lnTo>
                  <a:lnTo>
                    <a:pt x="115" y="997"/>
                  </a:lnTo>
                  <a:lnTo>
                    <a:pt x="11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1" name="Google Shape;941;g11fc49ee2e3_0_7"/>
            <p:cNvSpPr/>
            <p:nvPr/>
          </p:nvSpPr>
          <p:spPr>
            <a:xfrm>
              <a:off x="3469625" y="1550850"/>
              <a:ext cx="15375" cy="18950"/>
            </a:xfrm>
            <a:custGeom>
              <a:rect b="b" l="l" r="r" t="t"/>
              <a:pathLst>
                <a:path extrusionOk="0" h="758" w="615">
                  <a:moveTo>
                    <a:pt x="499" y="374"/>
                  </a:moveTo>
                  <a:lnTo>
                    <a:pt x="499" y="403"/>
                  </a:lnTo>
                  <a:cubicBezTo>
                    <a:pt x="499" y="480"/>
                    <a:pt x="470" y="547"/>
                    <a:pt x="432" y="585"/>
                  </a:cubicBezTo>
                  <a:cubicBezTo>
                    <a:pt x="394" y="633"/>
                    <a:pt x="346" y="662"/>
                    <a:pt x="279" y="662"/>
                  </a:cubicBezTo>
                  <a:cubicBezTo>
                    <a:pt x="231" y="662"/>
                    <a:pt x="193" y="643"/>
                    <a:pt x="164" y="623"/>
                  </a:cubicBezTo>
                  <a:cubicBezTo>
                    <a:pt x="135" y="595"/>
                    <a:pt x="125" y="566"/>
                    <a:pt x="125" y="518"/>
                  </a:cubicBezTo>
                  <a:cubicBezTo>
                    <a:pt x="125" y="470"/>
                    <a:pt x="145" y="432"/>
                    <a:pt x="173" y="413"/>
                  </a:cubicBezTo>
                  <a:cubicBezTo>
                    <a:pt x="212" y="384"/>
                    <a:pt x="279" y="374"/>
                    <a:pt x="375" y="374"/>
                  </a:cubicBezTo>
                  <a:close/>
                  <a:moveTo>
                    <a:pt x="298" y="1"/>
                  </a:moveTo>
                  <a:cubicBezTo>
                    <a:pt x="260" y="1"/>
                    <a:pt x="221" y="1"/>
                    <a:pt x="183" y="10"/>
                  </a:cubicBezTo>
                  <a:cubicBezTo>
                    <a:pt x="145" y="20"/>
                    <a:pt x="97" y="39"/>
                    <a:pt x="58" y="49"/>
                  </a:cubicBezTo>
                  <a:lnTo>
                    <a:pt x="58" y="164"/>
                  </a:lnTo>
                  <a:cubicBezTo>
                    <a:pt x="97" y="144"/>
                    <a:pt x="135" y="125"/>
                    <a:pt x="173" y="116"/>
                  </a:cubicBezTo>
                  <a:cubicBezTo>
                    <a:pt x="212" y="106"/>
                    <a:pt x="250" y="96"/>
                    <a:pt x="288" y="96"/>
                  </a:cubicBezTo>
                  <a:cubicBezTo>
                    <a:pt x="355" y="96"/>
                    <a:pt x="403" y="116"/>
                    <a:pt x="442" y="144"/>
                  </a:cubicBezTo>
                  <a:cubicBezTo>
                    <a:pt x="480" y="173"/>
                    <a:pt x="499" y="221"/>
                    <a:pt x="499" y="269"/>
                  </a:cubicBezTo>
                  <a:lnTo>
                    <a:pt x="499" y="288"/>
                  </a:lnTo>
                  <a:lnTo>
                    <a:pt x="327" y="288"/>
                  </a:lnTo>
                  <a:cubicBezTo>
                    <a:pt x="221" y="288"/>
                    <a:pt x="135" y="307"/>
                    <a:pt x="87" y="346"/>
                  </a:cubicBezTo>
                  <a:cubicBezTo>
                    <a:pt x="30" y="384"/>
                    <a:pt x="1" y="451"/>
                    <a:pt x="1" y="528"/>
                  </a:cubicBezTo>
                  <a:cubicBezTo>
                    <a:pt x="1" y="595"/>
                    <a:pt x="30" y="652"/>
                    <a:pt x="68" y="700"/>
                  </a:cubicBezTo>
                  <a:cubicBezTo>
                    <a:pt x="116" y="738"/>
                    <a:pt x="173" y="757"/>
                    <a:pt x="250" y="757"/>
                  </a:cubicBezTo>
                  <a:cubicBezTo>
                    <a:pt x="307" y="757"/>
                    <a:pt x="355" y="748"/>
                    <a:pt x="394" y="729"/>
                  </a:cubicBezTo>
                  <a:cubicBezTo>
                    <a:pt x="432" y="710"/>
                    <a:pt x="470" y="671"/>
                    <a:pt x="499" y="633"/>
                  </a:cubicBezTo>
                  <a:lnTo>
                    <a:pt x="499" y="738"/>
                  </a:lnTo>
                  <a:lnTo>
                    <a:pt x="614" y="738"/>
                  </a:lnTo>
                  <a:lnTo>
                    <a:pt x="614" y="326"/>
                  </a:lnTo>
                  <a:cubicBezTo>
                    <a:pt x="614" y="221"/>
                    <a:pt x="585" y="135"/>
                    <a:pt x="537" y="77"/>
                  </a:cubicBezTo>
                  <a:cubicBezTo>
                    <a:pt x="480" y="29"/>
                    <a:pt x="403" y="1"/>
                    <a:pt x="298"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2" name="Google Shape;942;g11fc49ee2e3_0_7"/>
            <p:cNvSpPr/>
            <p:nvPr/>
          </p:nvSpPr>
          <p:spPr>
            <a:xfrm>
              <a:off x="3489750" y="1544375"/>
              <a:ext cx="2900" cy="24950"/>
            </a:xfrm>
            <a:custGeom>
              <a:rect b="b" l="l" r="r" t="t"/>
              <a:pathLst>
                <a:path extrusionOk="0" h="998" w="116">
                  <a:moveTo>
                    <a:pt x="1" y="1"/>
                  </a:moveTo>
                  <a:lnTo>
                    <a:pt x="1" y="997"/>
                  </a:lnTo>
                  <a:lnTo>
                    <a:pt x="116" y="997"/>
                  </a:lnTo>
                  <a:lnTo>
                    <a:pt x="11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3" name="Google Shape;943;g11fc49ee2e3_0_7"/>
            <p:cNvSpPr/>
            <p:nvPr/>
          </p:nvSpPr>
          <p:spPr>
            <a:xfrm>
              <a:off x="3497900" y="1544375"/>
              <a:ext cx="16075" cy="25425"/>
            </a:xfrm>
            <a:custGeom>
              <a:rect b="b" l="l" r="r" t="t"/>
              <a:pathLst>
                <a:path extrusionOk="0" h="1017" w="643">
                  <a:moveTo>
                    <a:pt x="326" y="355"/>
                  </a:moveTo>
                  <a:cubicBezTo>
                    <a:pt x="384" y="355"/>
                    <a:pt x="441" y="384"/>
                    <a:pt x="470" y="432"/>
                  </a:cubicBezTo>
                  <a:cubicBezTo>
                    <a:pt x="508" y="480"/>
                    <a:pt x="527" y="547"/>
                    <a:pt x="527" y="643"/>
                  </a:cubicBezTo>
                  <a:cubicBezTo>
                    <a:pt x="527" y="729"/>
                    <a:pt x="508" y="796"/>
                    <a:pt x="470" y="844"/>
                  </a:cubicBezTo>
                  <a:cubicBezTo>
                    <a:pt x="441" y="892"/>
                    <a:pt x="384" y="921"/>
                    <a:pt x="326" y="921"/>
                  </a:cubicBezTo>
                  <a:cubicBezTo>
                    <a:pt x="259" y="921"/>
                    <a:pt x="211" y="892"/>
                    <a:pt x="173" y="844"/>
                  </a:cubicBezTo>
                  <a:cubicBezTo>
                    <a:pt x="144" y="796"/>
                    <a:pt x="125" y="729"/>
                    <a:pt x="125" y="643"/>
                  </a:cubicBezTo>
                  <a:cubicBezTo>
                    <a:pt x="125" y="547"/>
                    <a:pt x="144" y="480"/>
                    <a:pt x="173" y="432"/>
                  </a:cubicBezTo>
                  <a:cubicBezTo>
                    <a:pt x="211" y="384"/>
                    <a:pt x="259" y="355"/>
                    <a:pt x="326" y="355"/>
                  </a:cubicBezTo>
                  <a:close/>
                  <a:moveTo>
                    <a:pt x="527" y="1"/>
                  </a:moveTo>
                  <a:lnTo>
                    <a:pt x="527" y="384"/>
                  </a:lnTo>
                  <a:cubicBezTo>
                    <a:pt x="499" y="346"/>
                    <a:pt x="470" y="308"/>
                    <a:pt x="431" y="288"/>
                  </a:cubicBezTo>
                  <a:cubicBezTo>
                    <a:pt x="393" y="269"/>
                    <a:pt x="345" y="260"/>
                    <a:pt x="297" y="260"/>
                  </a:cubicBezTo>
                  <a:cubicBezTo>
                    <a:pt x="211" y="260"/>
                    <a:pt x="134" y="298"/>
                    <a:pt x="87" y="365"/>
                  </a:cubicBezTo>
                  <a:cubicBezTo>
                    <a:pt x="29" y="432"/>
                    <a:pt x="0" y="528"/>
                    <a:pt x="0" y="643"/>
                  </a:cubicBezTo>
                  <a:cubicBezTo>
                    <a:pt x="0" y="748"/>
                    <a:pt x="29" y="844"/>
                    <a:pt x="87" y="911"/>
                  </a:cubicBezTo>
                  <a:cubicBezTo>
                    <a:pt x="134" y="978"/>
                    <a:pt x="211" y="1016"/>
                    <a:pt x="297" y="1016"/>
                  </a:cubicBezTo>
                  <a:cubicBezTo>
                    <a:pt x="345" y="1016"/>
                    <a:pt x="393" y="1007"/>
                    <a:pt x="431" y="988"/>
                  </a:cubicBezTo>
                  <a:cubicBezTo>
                    <a:pt x="470" y="969"/>
                    <a:pt x="499" y="930"/>
                    <a:pt x="527" y="892"/>
                  </a:cubicBezTo>
                  <a:lnTo>
                    <a:pt x="527" y="997"/>
                  </a:lnTo>
                  <a:lnTo>
                    <a:pt x="642" y="997"/>
                  </a:lnTo>
                  <a:lnTo>
                    <a:pt x="64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4" name="Google Shape;944;g11fc49ee2e3_0_7"/>
            <p:cNvSpPr/>
            <p:nvPr/>
          </p:nvSpPr>
          <p:spPr>
            <a:xfrm>
              <a:off x="3529500" y="1545350"/>
              <a:ext cx="3400" cy="23975"/>
            </a:xfrm>
            <a:custGeom>
              <a:rect b="b" l="l" r="r" t="t"/>
              <a:pathLst>
                <a:path extrusionOk="0" h="959" w="136">
                  <a:moveTo>
                    <a:pt x="1" y="0"/>
                  </a:moveTo>
                  <a:lnTo>
                    <a:pt x="1" y="958"/>
                  </a:lnTo>
                  <a:lnTo>
                    <a:pt x="135" y="958"/>
                  </a:lnTo>
                  <a:lnTo>
                    <a:pt x="13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5" name="Google Shape;945;g11fc49ee2e3_0_7"/>
            <p:cNvSpPr/>
            <p:nvPr/>
          </p:nvSpPr>
          <p:spPr>
            <a:xfrm>
              <a:off x="3539800" y="1545350"/>
              <a:ext cx="18250" cy="23975"/>
            </a:xfrm>
            <a:custGeom>
              <a:rect b="b" l="l" r="r" t="t"/>
              <a:pathLst>
                <a:path extrusionOk="0" h="959" w="730">
                  <a:moveTo>
                    <a:pt x="1" y="0"/>
                  </a:moveTo>
                  <a:lnTo>
                    <a:pt x="1" y="958"/>
                  </a:lnTo>
                  <a:lnTo>
                    <a:pt x="135" y="958"/>
                  </a:lnTo>
                  <a:lnTo>
                    <a:pt x="135" y="154"/>
                  </a:lnTo>
                  <a:lnTo>
                    <a:pt x="557" y="958"/>
                  </a:lnTo>
                  <a:lnTo>
                    <a:pt x="729" y="958"/>
                  </a:lnTo>
                  <a:lnTo>
                    <a:pt x="729" y="0"/>
                  </a:lnTo>
                  <a:lnTo>
                    <a:pt x="604" y="0"/>
                  </a:lnTo>
                  <a:lnTo>
                    <a:pt x="604" y="805"/>
                  </a:lnTo>
                  <a:lnTo>
                    <a:pt x="18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6" name="Google Shape;946;g11fc49ee2e3_0_7"/>
            <p:cNvSpPr/>
            <p:nvPr/>
          </p:nvSpPr>
          <p:spPr>
            <a:xfrm>
              <a:off x="3564475" y="1545350"/>
              <a:ext cx="20400" cy="23975"/>
            </a:xfrm>
            <a:custGeom>
              <a:rect b="b" l="l" r="r" t="t"/>
              <a:pathLst>
                <a:path extrusionOk="0" h="959" w="816">
                  <a:moveTo>
                    <a:pt x="1" y="0"/>
                  </a:moveTo>
                  <a:lnTo>
                    <a:pt x="1" y="106"/>
                  </a:lnTo>
                  <a:lnTo>
                    <a:pt x="346" y="106"/>
                  </a:lnTo>
                  <a:lnTo>
                    <a:pt x="346" y="958"/>
                  </a:lnTo>
                  <a:lnTo>
                    <a:pt x="470" y="958"/>
                  </a:lnTo>
                  <a:lnTo>
                    <a:pt x="470" y="106"/>
                  </a:lnTo>
                  <a:lnTo>
                    <a:pt x="815" y="106"/>
                  </a:lnTo>
                  <a:lnTo>
                    <a:pt x="81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7" name="Google Shape;947;g11fc49ee2e3_0_7"/>
            <p:cNvSpPr/>
            <p:nvPr/>
          </p:nvSpPr>
          <p:spPr>
            <a:xfrm>
              <a:off x="3234450" y="1527375"/>
              <a:ext cx="63475" cy="63500"/>
            </a:xfrm>
            <a:custGeom>
              <a:rect b="b" l="l" r="r" t="t"/>
              <a:pathLst>
                <a:path extrusionOk="0" h="2540" w="2539">
                  <a:moveTo>
                    <a:pt x="1265" y="1"/>
                  </a:moveTo>
                  <a:lnTo>
                    <a:pt x="0" y="1275"/>
                  </a:lnTo>
                  <a:lnTo>
                    <a:pt x="1265" y="2540"/>
                  </a:lnTo>
                  <a:lnTo>
                    <a:pt x="2539" y="1275"/>
                  </a:lnTo>
                  <a:lnTo>
                    <a:pt x="1265" y="1"/>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8" name="Google Shape;948;g11fc49ee2e3_0_7"/>
            <p:cNvSpPr/>
            <p:nvPr/>
          </p:nvSpPr>
          <p:spPr>
            <a:xfrm>
              <a:off x="3313725" y="1627250"/>
              <a:ext cx="15100" cy="18475"/>
            </a:xfrm>
            <a:custGeom>
              <a:rect b="b" l="l" r="r" t="t"/>
              <a:pathLst>
                <a:path extrusionOk="0" h="739" w="604">
                  <a:moveTo>
                    <a:pt x="0" y="1"/>
                  </a:moveTo>
                  <a:lnTo>
                    <a:pt x="0" y="441"/>
                  </a:lnTo>
                  <a:cubicBezTo>
                    <a:pt x="0" y="537"/>
                    <a:pt x="29" y="614"/>
                    <a:pt x="67" y="662"/>
                  </a:cubicBezTo>
                  <a:cubicBezTo>
                    <a:pt x="115" y="710"/>
                    <a:pt x="173" y="738"/>
                    <a:pt x="259" y="738"/>
                  </a:cubicBezTo>
                  <a:cubicBezTo>
                    <a:pt x="307" y="738"/>
                    <a:pt x="355" y="729"/>
                    <a:pt x="393" y="710"/>
                  </a:cubicBezTo>
                  <a:cubicBezTo>
                    <a:pt x="431" y="691"/>
                    <a:pt x="460" y="652"/>
                    <a:pt x="489" y="614"/>
                  </a:cubicBezTo>
                  <a:lnTo>
                    <a:pt x="489" y="719"/>
                  </a:lnTo>
                  <a:lnTo>
                    <a:pt x="604" y="719"/>
                  </a:lnTo>
                  <a:lnTo>
                    <a:pt x="604" y="1"/>
                  </a:lnTo>
                  <a:lnTo>
                    <a:pt x="489" y="1"/>
                  </a:lnTo>
                  <a:lnTo>
                    <a:pt x="489" y="413"/>
                  </a:lnTo>
                  <a:cubicBezTo>
                    <a:pt x="489" y="480"/>
                    <a:pt x="470" y="537"/>
                    <a:pt x="431" y="576"/>
                  </a:cubicBezTo>
                  <a:cubicBezTo>
                    <a:pt x="393" y="614"/>
                    <a:pt x="345" y="633"/>
                    <a:pt x="278" y="633"/>
                  </a:cubicBezTo>
                  <a:cubicBezTo>
                    <a:pt x="230" y="633"/>
                    <a:pt x="192" y="623"/>
                    <a:pt x="163" y="585"/>
                  </a:cubicBezTo>
                  <a:cubicBezTo>
                    <a:pt x="134" y="556"/>
                    <a:pt x="125" y="499"/>
                    <a:pt x="125" y="432"/>
                  </a:cubicBezTo>
                  <a:lnTo>
                    <a:pt x="12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9" name="Google Shape;949;g11fc49ee2e3_0_7"/>
            <p:cNvSpPr/>
            <p:nvPr/>
          </p:nvSpPr>
          <p:spPr>
            <a:xfrm>
              <a:off x="3333825" y="1620800"/>
              <a:ext cx="17050" cy="24925"/>
            </a:xfrm>
            <a:custGeom>
              <a:rect b="b" l="l" r="r" t="t"/>
              <a:pathLst>
                <a:path extrusionOk="0" h="997" w="682">
                  <a:moveTo>
                    <a:pt x="336" y="0"/>
                  </a:moveTo>
                  <a:cubicBezTo>
                    <a:pt x="231" y="0"/>
                    <a:pt x="154" y="29"/>
                    <a:pt x="97" y="77"/>
                  </a:cubicBezTo>
                  <a:cubicBezTo>
                    <a:pt x="30" y="125"/>
                    <a:pt x="1" y="192"/>
                    <a:pt x="1" y="278"/>
                  </a:cubicBezTo>
                  <a:cubicBezTo>
                    <a:pt x="1" y="345"/>
                    <a:pt x="20" y="402"/>
                    <a:pt x="68" y="450"/>
                  </a:cubicBezTo>
                  <a:cubicBezTo>
                    <a:pt x="116" y="489"/>
                    <a:pt x="183" y="517"/>
                    <a:pt x="279" y="537"/>
                  </a:cubicBezTo>
                  <a:lnTo>
                    <a:pt x="355" y="556"/>
                  </a:lnTo>
                  <a:cubicBezTo>
                    <a:pt x="422" y="565"/>
                    <a:pt x="470" y="584"/>
                    <a:pt x="499" y="613"/>
                  </a:cubicBezTo>
                  <a:cubicBezTo>
                    <a:pt x="528" y="642"/>
                    <a:pt x="547" y="680"/>
                    <a:pt x="547" y="728"/>
                  </a:cubicBezTo>
                  <a:cubicBezTo>
                    <a:pt x="547" y="776"/>
                    <a:pt x="528" y="824"/>
                    <a:pt x="480" y="853"/>
                  </a:cubicBezTo>
                  <a:cubicBezTo>
                    <a:pt x="442" y="881"/>
                    <a:pt x="384" y="891"/>
                    <a:pt x="307" y="891"/>
                  </a:cubicBezTo>
                  <a:cubicBezTo>
                    <a:pt x="260" y="891"/>
                    <a:pt x="212" y="881"/>
                    <a:pt x="164" y="872"/>
                  </a:cubicBezTo>
                  <a:cubicBezTo>
                    <a:pt x="116" y="853"/>
                    <a:pt x="58" y="834"/>
                    <a:pt x="10" y="805"/>
                  </a:cubicBezTo>
                  <a:lnTo>
                    <a:pt x="10" y="939"/>
                  </a:lnTo>
                  <a:cubicBezTo>
                    <a:pt x="58" y="958"/>
                    <a:pt x="116" y="968"/>
                    <a:pt x="164" y="987"/>
                  </a:cubicBezTo>
                  <a:cubicBezTo>
                    <a:pt x="221" y="996"/>
                    <a:pt x="269" y="996"/>
                    <a:pt x="307" y="996"/>
                  </a:cubicBezTo>
                  <a:cubicBezTo>
                    <a:pt x="432" y="996"/>
                    <a:pt x="518" y="977"/>
                    <a:pt x="585" y="929"/>
                  </a:cubicBezTo>
                  <a:cubicBezTo>
                    <a:pt x="652" y="881"/>
                    <a:pt x="681" y="805"/>
                    <a:pt x="681" y="719"/>
                  </a:cubicBezTo>
                  <a:cubicBezTo>
                    <a:pt x="681" y="632"/>
                    <a:pt x="652" y="575"/>
                    <a:pt x="614" y="527"/>
                  </a:cubicBezTo>
                  <a:cubicBezTo>
                    <a:pt x="566" y="479"/>
                    <a:pt x="489" y="450"/>
                    <a:pt x="394" y="431"/>
                  </a:cubicBezTo>
                  <a:lnTo>
                    <a:pt x="317" y="412"/>
                  </a:lnTo>
                  <a:cubicBezTo>
                    <a:pt x="250" y="402"/>
                    <a:pt x="192" y="383"/>
                    <a:pt x="173" y="364"/>
                  </a:cubicBezTo>
                  <a:cubicBezTo>
                    <a:pt x="145" y="335"/>
                    <a:pt x="135" y="307"/>
                    <a:pt x="135" y="268"/>
                  </a:cubicBezTo>
                  <a:cubicBezTo>
                    <a:pt x="135" y="211"/>
                    <a:pt x="154" y="173"/>
                    <a:pt x="192" y="144"/>
                  </a:cubicBezTo>
                  <a:cubicBezTo>
                    <a:pt x="231" y="125"/>
                    <a:pt x="288" y="105"/>
                    <a:pt x="355" y="105"/>
                  </a:cubicBezTo>
                  <a:cubicBezTo>
                    <a:pt x="394" y="105"/>
                    <a:pt x="442" y="115"/>
                    <a:pt x="480" y="125"/>
                  </a:cubicBezTo>
                  <a:cubicBezTo>
                    <a:pt x="528" y="134"/>
                    <a:pt x="576" y="153"/>
                    <a:pt x="624" y="173"/>
                  </a:cubicBezTo>
                  <a:lnTo>
                    <a:pt x="624" y="48"/>
                  </a:lnTo>
                  <a:cubicBezTo>
                    <a:pt x="576" y="38"/>
                    <a:pt x="528" y="19"/>
                    <a:pt x="480" y="10"/>
                  </a:cubicBezTo>
                  <a:cubicBezTo>
                    <a:pt x="432" y="10"/>
                    <a:pt x="384" y="0"/>
                    <a:pt x="336"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0" name="Google Shape;950;g11fc49ee2e3_0_7"/>
            <p:cNvSpPr/>
            <p:nvPr/>
          </p:nvSpPr>
          <p:spPr>
            <a:xfrm>
              <a:off x="3357550" y="1621275"/>
              <a:ext cx="15600" cy="23975"/>
            </a:xfrm>
            <a:custGeom>
              <a:rect b="b" l="l" r="r" t="t"/>
              <a:pathLst>
                <a:path extrusionOk="0" h="959" w="624">
                  <a:moveTo>
                    <a:pt x="0" y="0"/>
                  </a:moveTo>
                  <a:lnTo>
                    <a:pt x="0" y="958"/>
                  </a:lnTo>
                  <a:lnTo>
                    <a:pt x="623" y="958"/>
                  </a:lnTo>
                  <a:lnTo>
                    <a:pt x="623" y="853"/>
                  </a:lnTo>
                  <a:lnTo>
                    <a:pt x="134" y="853"/>
                  </a:lnTo>
                  <a:lnTo>
                    <a:pt x="134" y="498"/>
                  </a:lnTo>
                  <a:lnTo>
                    <a:pt x="594" y="498"/>
                  </a:lnTo>
                  <a:lnTo>
                    <a:pt x="594" y="393"/>
                  </a:lnTo>
                  <a:lnTo>
                    <a:pt x="134" y="393"/>
                  </a:lnTo>
                  <a:lnTo>
                    <a:pt x="134" y="106"/>
                  </a:lnTo>
                  <a:lnTo>
                    <a:pt x="613" y="106"/>
                  </a:lnTo>
                  <a:lnTo>
                    <a:pt x="61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1" name="Google Shape;951;g11fc49ee2e3_0_7"/>
            <p:cNvSpPr/>
            <p:nvPr/>
          </p:nvSpPr>
          <p:spPr>
            <a:xfrm>
              <a:off x="3377425" y="1621275"/>
              <a:ext cx="18700" cy="23975"/>
            </a:xfrm>
            <a:custGeom>
              <a:rect b="b" l="l" r="r" t="t"/>
              <a:pathLst>
                <a:path extrusionOk="0" h="959" w="748">
                  <a:moveTo>
                    <a:pt x="297" y="106"/>
                  </a:moveTo>
                  <a:cubicBezTo>
                    <a:pt x="355" y="106"/>
                    <a:pt x="403" y="125"/>
                    <a:pt x="432" y="154"/>
                  </a:cubicBezTo>
                  <a:cubicBezTo>
                    <a:pt x="470" y="182"/>
                    <a:pt x="479" y="221"/>
                    <a:pt x="479" y="278"/>
                  </a:cubicBezTo>
                  <a:cubicBezTo>
                    <a:pt x="479" y="336"/>
                    <a:pt x="470" y="374"/>
                    <a:pt x="432" y="403"/>
                  </a:cubicBezTo>
                  <a:cubicBezTo>
                    <a:pt x="403" y="431"/>
                    <a:pt x="355" y="451"/>
                    <a:pt x="297" y="451"/>
                  </a:cubicBezTo>
                  <a:lnTo>
                    <a:pt x="135" y="451"/>
                  </a:lnTo>
                  <a:lnTo>
                    <a:pt x="135" y="106"/>
                  </a:lnTo>
                  <a:close/>
                  <a:moveTo>
                    <a:pt x="0" y="0"/>
                  </a:moveTo>
                  <a:lnTo>
                    <a:pt x="0" y="958"/>
                  </a:lnTo>
                  <a:lnTo>
                    <a:pt x="135" y="958"/>
                  </a:lnTo>
                  <a:lnTo>
                    <a:pt x="135" y="556"/>
                  </a:lnTo>
                  <a:lnTo>
                    <a:pt x="269" y="556"/>
                  </a:lnTo>
                  <a:cubicBezTo>
                    <a:pt x="326" y="556"/>
                    <a:pt x="365" y="565"/>
                    <a:pt x="393" y="585"/>
                  </a:cubicBezTo>
                  <a:cubicBezTo>
                    <a:pt x="422" y="604"/>
                    <a:pt x="451" y="652"/>
                    <a:pt x="489" y="719"/>
                  </a:cubicBezTo>
                  <a:lnTo>
                    <a:pt x="604" y="958"/>
                  </a:lnTo>
                  <a:lnTo>
                    <a:pt x="748" y="958"/>
                  </a:lnTo>
                  <a:lnTo>
                    <a:pt x="614" y="700"/>
                  </a:lnTo>
                  <a:cubicBezTo>
                    <a:pt x="594" y="642"/>
                    <a:pt x="566" y="604"/>
                    <a:pt x="537" y="575"/>
                  </a:cubicBezTo>
                  <a:cubicBezTo>
                    <a:pt x="508" y="537"/>
                    <a:pt x="479" y="518"/>
                    <a:pt x="451" y="508"/>
                  </a:cubicBezTo>
                  <a:cubicBezTo>
                    <a:pt x="508" y="498"/>
                    <a:pt x="547" y="470"/>
                    <a:pt x="575" y="431"/>
                  </a:cubicBezTo>
                  <a:cubicBezTo>
                    <a:pt x="604" y="383"/>
                    <a:pt x="623" y="336"/>
                    <a:pt x="623" y="278"/>
                  </a:cubicBezTo>
                  <a:cubicBezTo>
                    <a:pt x="623" y="182"/>
                    <a:pt x="594" y="115"/>
                    <a:pt x="537" y="67"/>
                  </a:cubicBezTo>
                  <a:cubicBezTo>
                    <a:pt x="489" y="19"/>
                    <a:pt x="403" y="0"/>
                    <a:pt x="29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2" name="Google Shape;952;g11fc49ee2e3_0_7"/>
            <p:cNvSpPr/>
            <p:nvPr/>
          </p:nvSpPr>
          <p:spPr>
            <a:xfrm>
              <a:off x="3397550" y="1650725"/>
              <a:ext cx="17250" cy="2425"/>
            </a:xfrm>
            <a:custGeom>
              <a:rect b="b" l="l" r="r" t="t"/>
              <a:pathLst>
                <a:path extrusionOk="0" h="97" w="690">
                  <a:moveTo>
                    <a:pt x="0" y="1"/>
                  </a:moveTo>
                  <a:lnTo>
                    <a:pt x="0" y="96"/>
                  </a:lnTo>
                  <a:lnTo>
                    <a:pt x="690" y="96"/>
                  </a:lnTo>
                  <a:lnTo>
                    <a:pt x="69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3" name="Google Shape;953;g11fc49ee2e3_0_7"/>
            <p:cNvSpPr/>
            <p:nvPr/>
          </p:nvSpPr>
          <p:spPr>
            <a:xfrm>
              <a:off x="3420050" y="1620300"/>
              <a:ext cx="2900" cy="24950"/>
            </a:xfrm>
            <a:custGeom>
              <a:rect b="b" l="l" r="r" t="t"/>
              <a:pathLst>
                <a:path extrusionOk="0" h="998" w="116">
                  <a:moveTo>
                    <a:pt x="1" y="1"/>
                  </a:moveTo>
                  <a:lnTo>
                    <a:pt x="1" y="145"/>
                  </a:lnTo>
                  <a:lnTo>
                    <a:pt x="116" y="145"/>
                  </a:lnTo>
                  <a:lnTo>
                    <a:pt x="116" y="1"/>
                  </a:lnTo>
                  <a:close/>
                  <a:moveTo>
                    <a:pt x="1" y="279"/>
                  </a:moveTo>
                  <a:lnTo>
                    <a:pt x="1" y="997"/>
                  </a:lnTo>
                  <a:lnTo>
                    <a:pt x="116" y="997"/>
                  </a:lnTo>
                  <a:lnTo>
                    <a:pt x="116" y="279"/>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4" name="Google Shape;954;g11fc49ee2e3_0_7"/>
            <p:cNvSpPr/>
            <p:nvPr/>
          </p:nvSpPr>
          <p:spPr>
            <a:xfrm>
              <a:off x="3428925" y="1620300"/>
              <a:ext cx="16075" cy="25425"/>
            </a:xfrm>
            <a:custGeom>
              <a:rect b="b" l="l" r="r" t="t"/>
              <a:pathLst>
                <a:path extrusionOk="0" h="1017" w="643">
                  <a:moveTo>
                    <a:pt x="326" y="365"/>
                  </a:moveTo>
                  <a:cubicBezTo>
                    <a:pt x="383" y="365"/>
                    <a:pt x="431" y="384"/>
                    <a:pt x="470" y="432"/>
                  </a:cubicBezTo>
                  <a:cubicBezTo>
                    <a:pt x="508" y="480"/>
                    <a:pt x="527" y="557"/>
                    <a:pt x="527" y="643"/>
                  </a:cubicBezTo>
                  <a:cubicBezTo>
                    <a:pt x="527" y="729"/>
                    <a:pt x="508" y="796"/>
                    <a:pt x="470" y="844"/>
                  </a:cubicBezTo>
                  <a:cubicBezTo>
                    <a:pt x="431" y="892"/>
                    <a:pt x="383" y="921"/>
                    <a:pt x="326" y="921"/>
                  </a:cubicBezTo>
                  <a:cubicBezTo>
                    <a:pt x="259" y="921"/>
                    <a:pt x="211" y="892"/>
                    <a:pt x="173" y="844"/>
                  </a:cubicBezTo>
                  <a:cubicBezTo>
                    <a:pt x="144" y="796"/>
                    <a:pt x="125" y="729"/>
                    <a:pt x="125" y="643"/>
                  </a:cubicBezTo>
                  <a:cubicBezTo>
                    <a:pt x="125" y="557"/>
                    <a:pt x="144" y="480"/>
                    <a:pt x="173" y="432"/>
                  </a:cubicBezTo>
                  <a:cubicBezTo>
                    <a:pt x="211" y="384"/>
                    <a:pt x="259" y="365"/>
                    <a:pt x="326" y="365"/>
                  </a:cubicBezTo>
                  <a:close/>
                  <a:moveTo>
                    <a:pt x="527" y="1"/>
                  </a:moveTo>
                  <a:lnTo>
                    <a:pt x="527" y="384"/>
                  </a:lnTo>
                  <a:cubicBezTo>
                    <a:pt x="498" y="346"/>
                    <a:pt x="470" y="317"/>
                    <a:pt x="431" y="288"/>
                  </a:cubicBezTo>
                  <a:cubicBezTo>
                    <a:pt x="393" y="269"/>
                    <a:pt x="345" y="260"/>
                    <a:pt x="297" y="260"/>
                  </a:cubicBezTo>
                  <a:cubicBezTo>
                    <a:pt x="211" y="260"/>
                    <a:pt x="134" y="298"/>
                    <a:pt x="77" y="365"/>
                  </a:cubicBezTo>
                  <a:cubicBezTo>
                    <a:pt x="29" y="432"/>
                    <a:pt x="0" y="528"/>
                    <a:pt x="0" y="643"/>
                  </a:cubicBezTo>
                  <a:cubicBezTo>
                    <a:pt x="0" y="758"/>
                    <a:pt x="29" y="844"/>
                    <a:pt x="77" y="911"/>
                  </a:cubicBezTo>
                  <a:cubicBezTo>
                    <a:pt x="134" y="988"/>
                    <a:pt x="211" y="1016"/>
                    <a:pt x="297" y="1016"/>
                  </a:cubicBezTo>
                  <a:cubicBezTo>
                    <a:pt x="345" y="1016"/>
                    <a:pt x="393" y="1007"/>
                    <a:pt x="431" y="988"/>
                  </a:cubicBezTo>
                  <a:cubicBezTo>
                    <a:pt x="470" y="969"/>
                    <a:pt x="498" y="930"/>
                    <a:pt x="527" y="892"/>
                  </a:cubicBezTo>
                  <a:lnTo>
                    <a:pt x="527" y="997"/>
                  </a:lnTo>
                  <a:lnTo>
                    <a:pt x="642" y="997"/>
                  </a:lnTo>
                  <a:lnTo>
                    <a:pt x="64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5" name="Google Shape;955;g11fc49ee2e3_0_7"/>
            <p:cNvSpPr/>
            <p:nvPr/>
          </p:nvSpPr>
          <p:spPr>
            <a:xfrm>
              <a:off x="3452625" y="1621275"/>
              <a:ext cx="18475" cy="24450"/>
            </a:xfrm>
            <a:custGeom>
              <a:rect b="b" l="l" r="r" t="t"/>
              <a:pathLst>
                <a:path extrusionOk="0" h="978" w="739">
                  <a:moveTo>
                    <a:pt x="1" y="0"/>
                  </a:moveTo>
                  <a:lnTo>
                    <a:pt x="1" y="604"/>
                  </a:lnTo>
                  <a:cubicBezTo>
                    <a:pt x="1" y="728"/>
                    <a:pt x="29" y="824"/>
                    <a:pt x="96" y="882"/>
                  </a:cubicBezTo>
                  <a:cubicBezTo>
                    <a:pt x="154" y="949"/>
                    <a:pt x="250" y="977"/>
                    <a:pt x="365" y="977"/>
                  </a:cubicBezTo>
                  <a:cubicBezTo>
                    <a:pt x="489" y="977"/>
                    <a:pt x="585" y="949"/>
                    <a:pt x="643" y="882"/>
                  </a:cubicBezTo>
                  <a:cubicBezTo>
                    <a:pt x="710" y="824"/>
                    <a:pt x="738" y="728"/>
                    <a:pt x="738" y="604"/>
                  </a:cubicBezTo>
                  <a:lnTo>
                    <a:pt x="738" y="0"/>
                  </a:lnTo>
                  <a:lnTo>
                    <a:pt x="604" y="0"/>
                  </a:lnTo>
                  <a:lnTo>
                    <a:pt x="604" y="585"/>
                  </a:lnTo>
                  <a:cubicBezTo>
                    <a:pt x="604" y="690"/>
                    <a:pt x="585" y="757"/>
                    <a:pt x="547" y="805"/>
                  </a:cubicBezTo>
                  <a:cubicBezTo>
                    <a:pt x="508" y="853"/>
                    <a:pt x="451" y="872"/>
                    <a:pt x="365" y="872"/>
                  </a:cubicBezTo>
                  <a:cubicBezTo>
                    <a:pt x="288" y="872"/>
                    <a:pt x="221" y="853"/>
                    <a:pt x="192" y="805"/>
                  </a:cubicBezTo>
                  <a:cubicBezTo>
                    <a:pt x="154" y="757"/>
                    <a:pt x="135" y="690"/>
                    <a:pt x="135" y="585"/>
                  </a:cubicBezTo>
                  <a:lnTo>
                    <a:pt x="13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6" name="Google Shape;956;g11fc49ee2e3_0_7"/>
            <p:cNvSpPr/>
            <p:nvPr/>
          </p:nvSpPr>
          <p:spPr>
            <a:xfrm>
              <a:off x="3477550" y="1626775"/>
              <a:ext cx="13900" cy="18950"/>
            </a:xfrm>
            <a:custGeom>
              <a:rect b="b" l="l" r="r" t="t"/>
              <a:pathLst>
                <a:path extrusionOk="0" h="758" w="556">
                  <a:moveTo>
                    <a:pt x="287" y="1"/>
                  </a:moveTo>
                  <a:cubicBezTo>
                    <a:pt x="192" y="1"/>
                    <a:pt x="125" y="20"/>
                    <a:pt x="77" y="58"/>
                  </a:cubicBezTo>
                  <a:cubicBezTo>
                    <a:pt x="29" y="96"/>
                    <a:pt x="10" y="144"/>
                    <a:pt x="10" y="211"/>
                  </a:cubicBezTo>
                  <a:cubicBezTo>
                    <a:pt x="10" y="269"/>
                    <a:pt x="19" y="317"/>
                    <a:pt x="58" y="345"/>
                  </a:cubicBezTo>
                  <a:cubicBezTo>
                    <a:pt x="86" y="374"/>
                    <a:pt x="144" y="403"/>
                    <a:pt x="211" y="422"/>
                  </a:cubicBezTo>
                  <a:lnTo>
                    <a:pt x="259" y="432"/>
                  </a:lnTo>
                  <a:cubicBezTo>
                    <a:pt x="326" y="441"/>
                    <a:pt x="374" y="460"/>
                    <a:pt x="393" y="480"/>
                  </a:cubicBezTo>
                  <a:cubicBezTo>
                    <a:pt x="422" y="489"/>
                    <a:pt x="431" y="518"/>
                    <a:pt x="431" y="547"/>
                  </a:cubicBezTo>
                  <a:cubicBezTo>
                    <a:pt x="431" y="585"/>
                    <a:pt x="412" y="614"/>
                    <a:pt x="383" y="633"/>
                  </a:cubicBezTo>
                  <a:cubicBezTo>
                    <a:pt x="355" y="652"/>
                    <a:pt x="316" y="662"/>
                    <a:pt x="259" y="662"/>
                  </a:cubicBezTo>
                  <a:cubicBezTo>
                    <a:pt x="211" y="662"/>
                    <a:pt x="172" y="652"/>
                    <a:pt x="134" y="642"/>
                  </a:cubicBezTo>
                  <a:cubicBezTo>
                    <a:pt x="86" y="633"/>
                    <a:pt x="48" y="614"/>
                    <a:pt x="0" y="595"/>
                  </a:cubicBezTo>
                  <a:lnTo>
                    <a:pt x="0" y="710"/>
                  </a:lnTo>
                  <a:cubicBezTo>
                    <a:pt x="48" y="729"/>
                    <a:pt x="96" y="738"/>
                    <a:pt x="134" y="748"/>
                  </a:cubicBezTo>
                  <a:cubicBezTo>
                    <a:pt x="172" y="757"/>
                    <a:pt x="211" y="757"/>
                    <a:pt x="249" y="757"/>
                  </a:cubicBezTo>
                  <a:cubicBezTo>
                    <a:pt x="345" y="757"/>
                    <a:pt x="422" y="738"/>
                    <a:pt x="469" y="700"/>
                  </a:cubicBezTo>
                  <a:cubicBezTo>
                    <a:pt x="527" y="662"/>
                    <a:pt x="556" y="604"/>
                    <a:pt x="556" y="537"/>
                  </a:cubicBezTo>
                  <a:cubicBezTo>
                    <a:pt x="556" y="480"/>
                    <a:pt x="537" y="441"/>
                    <a:pt x="498" y="403"/>
                  </a:cubicBezTo>
                  <a:cubicBezTo>
                    <a:pt x="460" y="374"/>
                    <a:pt x="402" y="345"/>
                    <a:pt x="316" y="326"/>
                  </a:cubicBezTo>
                  <a:lnTo>
                    <a:pt x="278" y="317"/>
                  </a:lnTo>
                  <a:cubicBezTo>
                    <a:pt x="211" y="307"/>
                    <a:pt x="172" y="288"/>
                    <a:pt x="153" y="278"/>
                  </a:cubicBezTo>
                  <a:cubicBezTo>
                    <a:pt x="134" y="259"/>
                    <a:pt x="125" y="240"/>
                    <a:pt x="125" y="211"/>
                  </a:cubicBezTo>
                  <a:cubicBezTo>
                    <a:pt x="125" y="173"/>
                    <a:pt x="134" y="144"/>
                    <a:pt x="163" y="125"/>
                  </a:cubicBezTo>
                  <a:cubicBezTo>
                    <a:pt x="192" y="106"/>
                    <a:pt x="240" y="106"/>
                    <a:pt x="297" y="106"/>
                  </a:cubicBezTo>
                  <a:cubicBezTo>
                    <a:pt x="335" y="106"/>
                    <a:pt x="374" y="106"/>
                    <a:pt x="412" y="116"/>
                  </a:cubicBezTo>
                  <a:cubicBezTo>
                    <a:pt x="441" y="125"/>
                    <a:pt x="479" y="135"/>
                    <a:pt x="517" y="154"/>
                  </a:cubicBezTo>
                  <a:lnTo>
                    <a:pt x="517" y="39"/>
                  </a:lnTo>
                  <a:cubicBezTo>
                    <a:pt x="479" y="29"/>
                    <a:pt x="441" y="20"/>
                    <a:pt x="402" y="10"/>
                  </a:cubicBezTo>
                  <a:cubicBezTo>
                    <a:pt x="364" y="10"/>
                    <a:pt x="326" y="1"/>
                    <a:pt x="287"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7" name="Google Shape;957;g11fc49ee2e3_0_7"/>
            <p:cNvSpPr/>
            <p:nvPr/>
          </p:nvSpPr>
          <p:spPr>
            <a:xfrm>
              <a:off x="3495250" y="1626775"/>
              <a:ext cx="16800" cy="18950"/>
            </a:xfrm>
            <a:custGeom>
              <a:rect b="b" l="l" r="r" t="t"/>
              <a:pathLst>
                <a:path extrusionOk="0" h="758" w="672">
                  <a:moveTo>
                    <a:pt x="355" y="106"/>
                  </a:moveTo>
                  <a:cubicBezTo>
                    <a:pt x="413" y="106"/>
                    <a:pt x="461" y="125"/>
                    <a:pt x="499" y="163"/>
                  </a:cubicBezTo>
                  <a:cubicBezTo>
                    <a:pt x="528" y="202"/>
                    <a:pt x="547" y="250"/>
                    <a:pt x="547" y="317"/>
                  </a:cubicBezTo>
                  <a:lnTo>
                    <a:pt x="126" y="317"/>
                  </a:lnTo>
                  <a:cubicBezTo>
                    <a:pt x="135" y="250"/>
                    <a:pt x="154" y="192"/>
                    <a:pt x="193" y="163"/>
                  </a:cubicBezTo>
                  <a:cubicBezTo>
                    <a:pt x="240" y="125"/>
                    <a:pt x="288" y="106"/>
                    <a:pt x="355" y="106"/>
                  </a:cubicBezTo>
                  <a:close/>
                  <a:moveTo>
                    <a:pt x="355" y="1"/>
                  </a:moveTo>
                  <a:cubicBezTo>
                    <a:pt x="250" y="1"/>
                    <a:pt x="164" y="39"/>
                    <a:pt x="97" y="106"/>
                  </a:cubicBezTo>
                  <a:cubicBezTo>
                    <a:pt x="30" y="173"/>
                    <a:pt x="1" y="269"/>
                    <a:pt x="1" y="384"/>
                  </a:cubicBezTo>
                  <a:cubicBezTo>
                    <a:pt x="1" y="499"/>
                    <a:pt x="30" y="595"/>
                    <a:pt x="97" y="662"/>
                  </a:cubicBezTo>
                  <a:cubicBezTo>
                    <a:pt x="164" y="729"/>
                    <a:pt x="260" y="757"/>
                    <a:pt x="375" y="757"/>
                  </a:cubicBezTo>
                  <a:cubicBezTo>
                    <a:pt x="423" y="757"/>
                    <a:pt x="461" y="757"/>
                    <a:pt x="509" y="748"/>
                  </a:cubicBezTo>
                  <a:cubicBezTo>
                    <a:pt x="557" y="738"/>
                    <a:pt x="595" y="719"/>
                    <a:pt x="643" y="700"/>
                  </a:cubicBezTo>
                  <a:lnTo>
                    <a:pt x="643" y="595"/>
                  </a:lnTo>
                  <a:cubicBezTo>
                    <a:pt x="595" y="614"/>
                    <a:pt x="557" y="633"/>
                    <a:pt x="509" y="642"/>
                  </a:cubicBezTo>
                  <a:cubicBezTo>
                    <a:pt x="470" y="652"/>
                    <a:pt x="423" y="662"/>
                    <a:pt x="384" y="662"/>
                  </a:cubicBezTo>
                  <a:cubicBezTo>
                    <a:pt x="308" y="662"/>
                    <a:pt x="240" y="633"/>
                    <a:pt x="202" y="595"/>
                  </a:cubicBezTo>
                  <a:cubicBezTo>
                    <a:pt x="154" y="556"/>
                    <a:pt x="126" y="489"/>
                    <a:pt x="126" y="413"/>
                  </a:cubicBezTo>
                  <a:lnTo>
                    <a:pt x="672" y="413"/>
                  </a:lnTo>
                  <a:lnTo>
                    <a:pt x="672" y="355"/>
                  </a:lnTo>
                  <a:cubicBezTo>
                    <a:pt x="672" y="240"/>
                    <a:pt x="643" y="154"/>
                    <a:pt x="585" y="96"/>
                  </a:cubicBezTo>
                  <a:cubicBezTo>
                    <a:pt x="528" y="29"/>
                    <a:pt x="451" y="1"/>
                    <a:pt x="355"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8" name="Google Shape;958;g11fc49ee2e3_0_7"/>
            <p:cNvSpPr/>
            <p:nvPr/>
          </p:nvSpPr>
          <p:spPr>
            <a:xfrm>
              <a:off x="3516575" y="1626775"/>
              <a:ext cx="10575" cy="18475"/>
            </a:xfrm>
            <a:custGeom>
              <a:rect b="b" l="l" r="r" t="t"/>
              <a:pathLst>
                <a:path extrusionOk="0" h="739" w="423">
                  <a:moveTo>
                    <a:pt x="365" y="1"/>
                  </a:moveTo>
                  <a:cubicBezTo>
                    <a:pt x="307" y="1"/>
                    <a:pt x="259" y="10"/>
                    <a:pt x="221" y="39"/>
                  </a:cubicBezTo>
                  <a:cubicBezTo>
                    <a:pt x="173" y="58"/>
                    <a:pt x="144" y="87"/>
                    <a:pt x="116" y="135"/>
                  </a:cubicBezTo>
                  <a:lnTo>
                    <a:pt x="116" y="20"/>
                  </a:lnTo>
                  <a:lnTo>
                    <a:pt x="1" y="20"/>
                  </a:lnTo>
                  <a:lnTo>
                    <a:pt x="1" y="738"/>
                  </a:lnTo>
                  <a:lnTo>
                    <a:pt x="116" y="738"/>
                  </a:lnTo>
                  <a:lnTo>
                    <a:pt x="116" y="365"/>
                  </a:lnTo>
                  <a:cubicBezTo>
                    <a:pt x="116" y="278"/>
                    <a:pt x="135" y="221"/>
                    <a:pt x="173" y="173"/>
                  </a:cubicBezTo>
                  <a:cubicBezTo>
                    <a:pt x="211" y="125"/>
                    <a:pt x="259" y="106"/>
                    <a:pt x="326" y="106"/>
                  </a:cubicBezTo>
                  <a:cubicBezTo>
                    <a:pt x="346" y="106"/>
                    <a:pt x="365" y="106"/>
                    <a:pt x="384" y="116"/>
                  </a:cubicBezTo>
                  <a:cubicBezTo>
                    <a:pt x="393" y="116"/>
                    <a:pt x="413" y="125"/>
                    <a:pt x="422" y="135"/>
                  </a:cubicBezTo>
                  <a:lnTo>
                    <a:pt x="422" y="10"/>
                  </a:lnTo>
                  <a:cubicBezTo>
                    <a:pt x="413" y="10"/>
                    <a:pt x="403" y="1"/>
                    <a:pt x="393"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9" name="Google Shape;959;g11fc49ee2e3_0_7"/>
            <p:cNvSpPr/>
            <p:nvPr/>
          </p:nvSpPr>
          <p:spPr>
            <a:xfrm>
              <a:off x="3537900" y="1621275"/>
              <a:ext cx="3125" cy="23975"/>
            </a:xfrm>
            <a:custGeom>
              <a:rect b="b" l="l" r="r" t="t"/>
              <a:pathLst>
                <a:path extrusionOk="0" h="959" w="125">
                  <a:moveTo>
                    <a:pt x="0" y="0"/>
                  </a:moveTo>
                  <a:lnTo>
                    <a:pt x="0" y="958"/>
                  </a:lnTo>
                  <a:lnTo>
                    <a:pt x="125" y="958"/>
                  </a:lnTo>
                  <a:lnTo>
                    <a:pt x="125"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0" name="Google Shape;960;g11fc49ee2e3_0_7"/>
            <p:cNvSpPr/>
            <p:nvPr/>
          </p:nvSpPr>
          <p:spPr>
            <a:xfrm>
              <a:off x="3548200" y="1621275"/>
              <a:ext cx="18225" cy="23975"/>
            </a:xfrm>
            <a:custGeom>
              <a:rect b="b" l="l" r="r" t="t"/>
              <a:pathLst>
                <a:path extrusionOk="0" h="959" w="729">
                  <a:moveTo>
                    <a:pt x="0" y="0"/>
                  </a:moveTo>
                  <a:lnTo>
                    <a:pt x="0" y="958"/>
                  </a:lnTo>
                  <a:lnTo>
                    <a:pt x="125" y="958"/>
                  </a:lnTo>
                  <a:lnTo>
                    <a:pt x="125" y="154"/>
                  </a:lnTo>
                  <a:lnTo>
                    <a:pt x="556" y="958"/>
                  </a:lnTo>
                  <a:lnTo>
                    <a:pt x="728" y="958"/>
                  </a:lnTo>
                  <a:lnTo>
                    <a:pt x="728" y="0"/>
                  </a:lnTo>
                  <a:lnTo>
                    <a:pt x="604" y="0"/>
                  </a:lnTo>
                  <a:lnTo>
                    <a:pt x="604" y="805"/>
                  </a:lnTo>
                  <a:lnTo>
                    <a:pt x="17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1" name="Google Shape;961;g11fc49ee2e3_0_7"/>
            <p:cNvSpPr/>
            <p:nvPr/>
          </p:nvSpPr>
          <p:spPr>
            <a:xfrm>
              <a:off x="3572875" y="1621275"/>
              <a:ext cx="20375" cy="23975"/>
            </a:xfrm>
            <a:custGeom>
              <a:rect b="b" l="l" r="r" t="t"/>
              <a:pathLst>
                <a:path extrusionOk="0" h="959" w="815">
                  <a:moveTo>
                    <a:pt x="0" y="0"/>
                  </a:moveTo>
                  <a:lnTo>
                    <a:pt x="0" y="106"/>
                  </a:lnTo>
                  <a:lnTo>
                    <a:pt x="335" y="106"/>
                  </a:lnTo>
                  <a:lnTo>
                    <a:pt x="335" y="958"/>
                  </a:lnTo>
                  <a:lnTo>
                    <a:pt x="469" y="958"/>
                  </a:lnTo>
                  <a:lnTo>
                    <a:pt x="469" y="106"/>
                  </a:lnTo>
                  <a:lnTo>
                    <a:pt x="814" y="106"/>
                  </a:lnTo>
                  <a:lnTo>
                    <a:pt x="81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2" name="Google Shape;962;g11fc49ee2e3_0_7"/>
            <p:cNvSpPr/>
            <p:nvPr/>
          </p:nvSpPr>
          <p:spPr>
            <a:xfrm>
              <a:off x="3234450" y="1603300"/>
              <a:ext cx="63475" cy="63500"/>
            </a:xfrm>
            <a:custGeom>
              <a:rect b="b" l="l" r="r" t="t"/>
              <a:pathLst>
                <a:path extrusionOk="0" h="2540" w="2539">
                  <a:moveTo>
                    <a:pt x="1265" y="1"/>
                  </a:moveTo>
                  <a:lnTo>
                    <a:pt x="0" y="1275"/>
                  </a:lnTo>
                  <a:lnTo>
                    <a:pt x="1265" y="2540"/>
                  </a:lnTo>
                  <a:lnTo>
                    <a:pt x="2539" y="1275"/>
                  </a:lnTo>
                  <a:lnTo>
                    <a:pt x="1265" y="1"/>
                  </a:lnTo>
                  <a:close/>
                </a:path>
              </a:pathLst>
            </a:custGeom>
            <a:solidFill>
              <a:srgbClr val="EE203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3" name="Google Shape;963;g11fc49ee2e3_0_7"/>
            <p:cNvSpPr/>
            <p:nvPr/>
          </p:nvSpPr>
          <p:spPr>
            <a:xfrm>
              <a:off x="3175050" y="1337700"/>
              <a:ext cx="674700" cy="464425"/>
            </a:xfrm>
            <a:custGeom>
              <a:rect b="b" l="l" r="r" t="t"/>
              <a:pathLst>
                <a:path extrusionOk="0" h="18577" w="26988">
                  <a:moveTo>
                    <a:pt x="24736" y="374"/>
                  </a:moveTo>
                  <a:cubicBezTo>
                    <a:pt x="25704" y="374"/>
                    <a:pt x="26490" y="958"/>
                    <a:pt x="26490" y="1667"/>
                  </a:cubicBezTo>
                  <a:lnTo>
                    <a:pt x="26490" y="16909"/>
                  </a:lnTo>
                  <a:cubicBezTo>
                    <a:pt x="26490" y="17628"/>
                    <a:pt x="25704" y="18212"/>
                    <a:pt x="24736" y="18212"/>
                  </a:cubicBezTo>
                  <a:lnTo>
                    <a:pt x="2251" y="18212"/>
                  </a:lnTo>
                  <a:cubicBezTo>
                    <a:pt x="1284" y="18212"/>
                    <a:pt x="498" y="17628"/>
                    <a:pt x="498" y="16909"/>
                  </a:cubicBezTo>
                  <a:lnTo>
                    <a:pt x="498" y="1667"/>
                  </a:lnTo>
                  <a:cubicBezTo>
                    <a:pt x="498" y="958"/>
                    <a:pt x="1284" y="374"/>
                    <a:pt x="2251" y="374"/>
                  </a:cubicBezTo>
                  <a:close/>
                  <a:moveTo>
                    <a:pt x="2251" y="0"/>
                  </a:moveTo>
                  <a:cubicBezTo>
                    <a:pt x="1006" y="0"/>
                    <a:pt x="0" y="747"/>
                    <a:pt x="0" y="1667"/>
                  </a:cubicBezTo>
                  <a:lnTo>
                    <a:pt x="0" y="16909"/>
                  </a:lnTo>
                  <a:cubicBezTo>
                    <a:pt x="0" y="17829"/>
                    <a:pt x="1006" y="18576"/>
                    <a:pt x="2251" y="18576"/>
                  </a:cubicBezTo>
                  <a:lnTo>
                    <a:pt x="24736" y="18576"/>
                  </a:lnTo>
                  <a:cubicBezTo>
                    <a:pt x="25982" y="18576"/>
                    <a:pt x="26988" y="17829"/>
                    <a:pt x="26988" y="16909"/>
                  </a:cubicBezTo>
                  <a:lnTo>
                    <a:pt x="26988" y="1667"/>
                  </a:lnTo>
                  <a:cubicBezTo>
                    <a:pt x="26988" y="747"/>
                    <a:pt x="25982" y="0"/>
                    <a:pt x="24736"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4" name="Google Shape;964;g11fc49ee2e3_0_7"/>
            <p:cNvSpPr/>
            <p:nvPr/>
          </p:nvSpPr>
          <p:spPr>
            <a:xfrm>
              <a:off x="3652625" y="1695025"/>
              <a:ext cx="34025" cy="47950"/>
            </a:xfrm>
            <a:custGeom>
              <a:rect b="b" l="l" r="r" t="t"/>
              <a:pathLst>
                <a:path extrusionOk="0" h="1918" w="1361">
                  <a:moveTo>
                    <a:pt x="0" y="1"/>
                  </a:moveTo>
                  <a:lnTo>
                    <a:pt x="0" y="1917"/>
                  </a:lnTo>
                  <a:lnTo>
                    <a:pt x="1361" y="959"/>
                  </a:lnTo>
                  <a:lnTo>
                    <a:pt x="0" y="1"/>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5" name="Google Shape;965;g11fc49ee2e3_0_7"/>
            <p:cNvSpPr/>
            <p:nvPr/>
          </p:nvSpPr>
          <p:spPr>
            <a:xfrm>
              <a:off x="3662675" y="1368600"/>
              <a:ext cx="47925" cy="34025"/>
            </a:xfrm>
            <a:custGeom>
              <a:rect b="b" l="l" r="r" t="t"/>
              <a:pathLst>
                <a:path extrusionOk="0" h="1361" w="1917">
                  <a:moveTo>
                    <a:pt x="1" y="0"/>
                  </a:moveTo>
                  <a:lnTo>
                    <a:pt x="959" y="1360"/>
                  </a:lnTo>
                  <a:lnTo>
                    <a:pt x="1917"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6" name="Google Shape;966;g11fc49ee2e3_0_7"/>
            <p:cNvSpPr/>
            <p:nvPr/>
          </p:nvSpPr>
          <p:spPr>
            <a:xfrm>
              <a:off x="2466100" y="709225"/>
              <a:ext cx="596150" cy="442400"/>
            </a:xfrm>
            <a:custGeom>
              <a:rect b="b" l="l" r="r" t="t"/>
              <a:pathLst>
                <a:path extrusionOk="0" h="17696" w="23846">
                  <a:moveTo>
                    <a:pt x="1916" y="0"/>
                  </a:moveTo>
                  <a:cubicBezTo>
                    <a:pt x="863" y="0"/>
                    <a:pt x="0" y="863"/>
                    <a:pt x="0" y="1917"/>
                  </a:cubicBezTo>
                  <a:lnTo>
                    <a:pt x="0" y="15779"/>
                  </a:lnTo>
                  <a:cubicBezTo>
                    <a:pt x="0" y="16833"/>
                    <a:pt x="863" y="17695"/>
                    <a:pt x="1916" y="17695"/>
                  </a:cubicBezTo>
                  <a:lnTo>
                    <a:pt x="21930" y="17695"/>
                  </a:lnTo>
                  <a:cubicBezTo>
                    <a:pt x="22984" y="17695"/>
                    <a:pt x="23846" y="16833"/>
                    <a:pt x="23846" y="15779"/>
                  </a:cubicBezTo>
                  <a:lnTo>
                    <a:pt x="23846" y="1917"/>
                  </a:lnTo>
                  <a:cubicBezTo>
                    <a:pt x="23846" y="863"/>
                    <a:pt x="22984" y="0"/>
                    <a:pt x="21930" y="0"/>
                  </a:cubicBezTo>
                  <a:close/>
                </a:path>
              </a:pathLst>
            </a:custGeom>
            <a:solidFill>
              <a:srgbClr val="E0DDDB"/>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7" name="Google Shape;967;g11fc49ee2e3_0_7"/>
            <p:cNvSpPr/>
            <p:nvPr/>
          </p:nvSpPr>
          <p:spPr>
            <a:xfrm>
              <a:off x="2466100" y="709225"/>
              <a:ext cx="596150" cy="92000"/>
            </a:xfrm>
            <a:custGeom>
              <a:rect b="b" l="l" r="r" t="t"/>
              <a:pathLst>
                <a:path extrusionOk="0" h="3680" w="23846">
                  <a:moveTo>
                    <a:pt x="1802" y="0"/>
                  </a:moveTo>
                  <a:cubicBezTo>
                    <a:pt x="805" y="0"/>
                    <a:pt x="0" y="815"/>
                    <a:pt x="0" y="1802"/>
                  </a:cubicBezTo>
                  <a:lnTo>
                    <a:pt x="0" y="3679"/>
                  </a:lnTo>
                  <a:lnTo>
                    <a:pt x="23846" y="3679"/>
                  </a:lnTo>
                  <a:lnTo>
                    <a:pt x="23846" y="1802"/>
                  </a:lnTo>
                  <a:cubicBezTo>
                    <a:pt x="23846" y="815"/>
                    <a:pt x="23041" y="0"/>
                    <a:pt x="22045"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8" name="Google Shape;968;g11fc49ee2e3_0_7"/>
            <p:cNvSpPr/>
            <p:nvPr/>
          </p:nvSpPr>
          <p:spPr>
            <a:xfrm>
              <a:off x="2466100" y="1038775"/>
              <a:ext cx="596150" cy="69975"/>
            </a:xfrm>
            <a:custGeom>
              <a:rect b="b" l="l" r="r" t="t"/>
              <a:pathLst>
                <a:path extrusionOk="0" h="2799" w="23846">
                  <a:moveTo>
                    <a:pt x="0" y="1"/>
                  </a:moveTo>
                  <a:lnTo>
                    <a:pt x="0" y="2798"/>
                  </a:lnTo>
                  <a:lnTo>
                    <a:pt x="23846" y="2798"/>
                  </a:lnTo>
                  <a:lnTo>
                    <a:pt x="23846" y="1"/>
                  </a:lnTo>
                  <a:close/>
                </a:path>
              </a:pathLst>
            </a:custGeom>
            <a:solidFill>
              <a:srgbClr val="757C7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9" name="Google Shape;969;g11fc49ee2e3_0_7"/>
            <p:cNvSpPr/>
            <p:nvPr/>
          </p:nvSpPr>
          <p:spPr>
            <a:xfrm>
              <a:off x="2528600" y="726225"/>
              <a:ext cx="53450" cy="60625"/>
            </a:xfrm>
            <a:custGeom>
              <a:rect b="b" l="l" r="r" t="t"/>
              <a:pathLst>
                <a:path extrusionOk="0" h="2425" w="2138">
                  <a:moveTo>
                    <a:pt x="1" y="1"/>
                  </a:moveTo>
                  <a:lnTo>
                    <a:pt x="1" y="2424"/>
                  </a:lnTo>
                  <a:lnTo>
                    <a:pt x="2137" y="2424"/>
                  </a:lnTo>
                  <a:lnTo>
                    <a:pt x="2137" y="1"/>
                  </a:lnTo>
                  <a:close/>
                </a:path>
              </a:pathLst>
            </a:custGeom>
            <a:solidFill>
              <a:srgbClr val="2D2C3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0" name="Google Shape;970;g11fc49ee2e3_0_7"/>
            <p:cNvSpPr/>
            <p:nvPr/>
          </p:nvSpPr>
          <p:spPr>
            <a:xfrm>
              <a:off x="2523575" y="722150"/>
              <a:ext cx="53450" cy="58000"/>
            </a:xfrm>
            <a:custGeom>
              <a:rect b="b" l="l" r="r" t="t"/>
              <a:pathLst>
                <a:path extrusionOk="0" h="2320" w="2138">
                  <a:moveTo>
                    <a:pt x="1" y="1"/>
                  </a:moveTo>
                  <a:lnTo>
                    <a:pt x="1" y="2319"/>
                  </a:lnTo>
                  <a:lnTo>
                    <a:pt x="2137" y="2319"/>
                  </a:lnTo>
                  <a:lnTo>
                    <a:pt x="213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1" name="Google Shape;971;g11fc49ee2e3_0_7"/>
            <p:cNvSpPr/>
            <p:nvPr/>
          </p:nvSpPr>
          <p:spPr>
            <a:xfrm>
              <a:off x="2523575" y="722150"/>
              <a:ext cx="53450" cy="12725"/>
            </a:xfrm>
            <a:custGeom>
              <a:rect b="b" l="l" r="r" t="t"/>
              <a:pathLst>
                <a:path extrusionOk="0" h="509" w="2138">
                  <a:moveTo>
                    <a:pt x="1" y="1"/>
                  </a:moveTo>
                  <a:lnTo>
                    <a:pt x="1" y="509"/>
                  </a:lnTo>
                  <a:lnTo>
                    <a:pt x="2137" y="509"/>
                  </a:lnTo>
                  <a:lnTo>
                    <a:pt x="2137" y="1"/>
                  </a:lnTo>
                  <a:close/>
                </a:path>
              </a:pathLst>
            </a:custGeom>
            <a:solidFill>
              <a:srgbClr val="5066B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2" name="Google Shape;972;g11fc49ee2e3_0_7"/>
            <p:cNvSpPr/>
            <p:nvPr/>
          </p:nvSpPr>
          <p:spPr>
            <a:xfrm>
              <a:off x="2528600" y="744425"/>
              <a:ext cx="8425" cy="29000"/>
            </a:xfrm>
            <a:custGeom>
              <a:rect b="b" l="l" r="r" t="t"/>
              <a:pathLst>
                <a:path extrusionOk="0" h="1160" w="337">
                  <a:moveTo>
                    <a:pt x="1" y="1"/>
                  </a:moveTo>
                  <a:lnTo>
                    <a:pt x="1" y="1160"/>
                  </a:lnTo>
                  <a:lnTo>
                    <a:pt x="336" y="1160"/>
                  </a:lnTo>
                  <a:lnTo>
                    <a:pt x="33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3" name="Google Shape;973;g11fc49ee2e3_0_7"/>
            <p:cNvSpPr/>
            <p:nvPr/>
          </p:nvSpPr>
          <p:spPr>
            <a:xfrm>
              <a:off x="2545125" y="744425"/>
              <a:ext cx="8425" cy="29000"/>
            </a:xfrm>
            <a:custGeom>
              <a:rect b="b" l="l" r="r" t="t"/>
              <a:pathLst>
                <a:path extrusionOk="0" h="1160" w="337">
                  <a:moveTo>
                    <a:pt x="1" y="1"/>
                  </a:moveTo>
                  <a:lnTo>
                    <a:pt x="1" y="1160"/>
                  </a:lnTo>
                  <a:lnTo>
                    <a:pt x="336" y="1160"/>
                  </a:lnTo>
                  <a:lnTo>
                    <a:pt x="33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4" name="Google Shape;974;g11fc49ee2e3_0_7"/>
            <p:cNvSpPr/>
            <p:nvPr/>
          </p:nvSpPr>
          <p:spPr>
            <a:xfrm>
              <a:off x="2560950" y="744425"/>
              <a:ext cx="8400" cy="29000"/>
            </a:xfrm>
            <a:custGeom>
              <a:rect b="b" l="l" r="r" t="t"/>
              <a:pathLst>
                <a:path extrusionOk="0" h="1160" w="336">
                  <a:moveTo>
                    <a:pt x="0" y="1"/>
                  </a:moveTo>
                  <a:lnTo>
                    <a:pt x="0" y="1160"/>
                  </a:lnTo>
                  <a:lnTo>
                    <a:pt x="336" y="1160"/>
                  </a:lnTo>
                  <a:lnTo>
                    <a:pt x="336" y="1"/>
                  </a:lnTo>
                  <a:close/>
                </a:path>
              </a:pathLst>
            </a:custGeom>
            <a:solidFill>
              <a:srgbClr val="C3C2C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5" name="Google Shape;975;g11fc49ee2e3_0_7"/>
            <p:cNvSpPr/>
            <p:nvPr/>
          </p:nvSpPr>
          <p:spPr>
            <a:xfrm>
              <a:off x="2616500" y="738675"/>
              <a:ext cx="30200" cy="35475"/>
            </a:xfrm>
            <a:custGeom>
              <a:rect b="b" l="l" r="r" t="t"/>
              <a:pathLst>
                <a:path extrusionOk="0" h="1419" w="1208">
                  <a:moveTo>
                    <a:pt x="1" y="1"/>
                  </a:moveTo>
                  <a:lnTo>
                    <a:pt x="1" y="834"/>
                  </a:lnTo>
                  <a:cubicBezTo>
                    <a:pt x="1" y="1036"/>
                    <a:pt x="58" y="1179"/>
                    <a:pt x="154" y="1275"/>
                  </a:cubicBezTo>
                  <a:cubicBezTo>
                    <a:pt x="250" y="1371"/>
                    <a:pt x="403" y="1419"/>
                    <a:pt x="604" y="1419"/>
                  </a:cubicBezTo>
                  <a:cubicBezTo>
                    <a:pt x="806" y="1419"/>
                    <a:pt x="959" y="1371"/>
                    <a:pt x="1064" y="1275"/>
                  </a:cubicBezTo>
                  <a:cubicBezTo>
                    <a:pt x="1160" y="1179"/>
                    <a:pt x="1208" y="1036"/>
                    <a:pt x="1208" y="834"/>
                  </a:cubicBezTo>
                  <a:lnTo>
                    <a:pt x="1208" y="1"/>
                  </a:lnTo>
                  <a:lnTo>
                    <a:pt x="853" y="1"/>
                  </a:lnTo>
                  <a:lnTo>
                    <a:pt x="853" y="834"/>
                  </a:lnTo>
                  <a:cubicBezTo>
                    <a:pt x="853" y="949"/>
                    <a:pt x="834" y="1036"/>
                    <a:pt x="796" y="1083"/>
                  </a:cubicBezTo>
                  <a:cubicBezTo>
                    <a:pt x="758" y="1131"/>
                    <a:pt x="691" y="1160"/>
                    <a:pt x="604" y="1160"/>
                  </a:cubicBezTo>
                  <a:cubicBezTo>
                    <a:pt x="518" y="1160"/>
                    <a:pt x="461" y="1131"/>
                    <a:pt x="422" y="1083"/>
                  </a:cubicBezTo>
                  <a:cubicBezTo>
                    <a:pt x="384" y="1036"/>
                    <a:pt x="365" y="949"/>
                    <a:pt x="365" y="834"/>
                  </a:cubicBezTo>
                  <a:lnTo>
                    <a:pt x="365"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6" name="Google Shape;976;g11fc49ee2e3_0_7"/>
            <p:cNvSpPr/>
            <p:nvPr/>
          </p:nvSpPr>
          <p:spPr>
            <a:xfrm>
              <a:off x="2651950" y="746575"/>
              <a:ext cx="23750" cy="27575"/>
            </a:xfrm>
            <a:custGeom>
              <a:rect b="b" l="l" r="r" t="t"/>
              <a:pathLst>
                <a:path extrusionOk="0" h="1103" w="950">
                  <a:moveTo>
                    <a:pt x="461" y="1"/>
                  </a:moveTo>
                  <a:cubicBezTo>
                    <a:pt x="307" y="1"/>
                    <a:pt x="192" y="30"/>
                    <a:pt x="116" y="87"/>
                  </a:cubicBezTo>
                  <a:cubicBezTo>
                    <a:pt x="39" y="135"/>
                    <a:pt x="1" y="221"/>
                    <a:pt x="1" y="336"/>
                  </a:cubicBezTo>
                  <a:cubicBezTo>
                    <a:pt x="1" y="432"/>
                    <a:pt x="29" y="509"/>
                    <a:pt x="87" y="566"/>
                  </a:cubicBezTo>
                  <a:cubicBezTo>
                    <a:pt x="144" y="614"/>
                    <a:pt x="250" y="643"/>
                    <a:pt x="403" y="662"/>
                  </a:cubicBezTo>
                  <a:lnTo>
                    <a:pt x="461" y="672"/>
                  </a:lnTo>
                  <a:cubicBezTo>
                    <a:pt x="528" y="681"/>
                    <a:pt x="576" y="691"/>
                    <a:pt x="595" y="710"/>
                  </a:cubicBezTo>
                  <a:cubicBezTo>
                    <a:pt x="614" y="720"/>
                    <a:pt x="633" y="748"/>
                    <a:pt x="633" y="777"/>
                  </a:cubicBezTo>
                  <a:cubicBezTo>
                    <a:pt x="633" y="806"/>
                    <a:pt x="614" y="834"/>
                    <a:pt x="576" y="854"/>
                  </a:cubicBezTo>
                  <a:cubicBezTo>
                    <a:pt x="547" y="873"/>
                    <a:pt x="499" y="882"/>
                    <a:pt x="432" y="882"/>
                  </a:cubicBezTo>
                  <a:cubicBezTo>
                    <a:pt x="365" y="882"/>
                    <a:pt x="288" y="873"/>
                    <a:pt x="221" y="854"/>
                  </a:cubicBezTo>
                  <a:cubicBezTo>
                    <a:pt x="144" y="844"/>
                    <a:pt x="77" y="815"/>
                    <a:pt x="10" y="787"/>
                  </a:cubicBezTo>
                  <a:lnTo>
                    <a:pt x="10" y="1036"/>
                  </a:lnTo>
                  <a:cubicBezTo>
                    <a:pt x="87" y="1064"/>
                    <a:pt x="164" y="1074"/>
                    <a:pt x="240" y="1084"/>
                  </a:cubicBezTo>
                  <a:cubicBezTo>
                    <a:pt x="317" y="1103"/>
                    <a:pt x="384" y="1103"/>
                    <a:pt x="461" y="1103"/>
                  </a:cubicBezTo>
                  <a:cubicBezTo>
                    <a:pt x="623" y="1103"/>
                    <a:pt x="738" y="1074"/>
                    <a:pt x="825" y="1016"/>
                  </a:cubicBezTo>
                  <a:cubicBezTo>
                    <a:pt x="911" y="969"/>
                    <a:pt x="949" y="882"/>
                    <a:pt x="949" y="767"/>
                  </a:cubicBezTo>
                  <a:cubicBezTo>
                    <a:pt x="949" y="662"/>
                    <a:pt x="920" y="585"/>
                    <a:pt x="863" y="537"/>
                  </a:cubicBezTo>
                  <a:cubicBezTo>
                    <a:pt x="796" y="480"/>
                    <a:pt x="681" y="451"/>
                    <a:pt x="508" y="423"/>
                  </a:cubicBezTo>
                  <a:lnTo>
                    <a:pt x="451" y="413"/>
                  </a:lnTo>
                  <a:cubicBezTo>
                    <a:pt x="394" y="413"/>
                    <a:pt x="355" y="403"/>
                    <a:pt x="326" y="384"/>
                  </a:cubicBezTo>
                  <a:cubicBezTo>
                    <a:pt x="307" y="375"/>
                    <a:pt x="298" y="355"/>
                    <a:pt x="298" y="327"/>
                  </a:cubicBezTo>
                  <a:cubicBezTo>
                    <a:pt x="298" y="288"/>
                    <a:pt x="307" y="269"/>
                    <a:pt x="336" y="250"/>
                  </a:cubicBezTo>
                  <a:cubicBezTo>
                    <a:pt x="374" y="231"/>
                    <a:pt x="413" y="231"/>
                    <a:pt x="480" y="231"/>
                  </a:cubicBezTo>
                  <a:cubicBezTo>
                    <a:pt x="537" y="231"/>
                    <a:pt x="604" y="231"/>
                    <a:pt x="671" y="250"/>
                  </a:cubicBezTo>
                  <a:cubicBezTo>
                    <a:pt x="738" y="260"/>
                    <a:pt x="805" y="288"/>
                    <a:pt x="882" y="317"/>
                  </a:cubicBezTo>
                  <a:lnTo>
                    <a:pt x="882" y="58"/>
                  </a:lnTo>
                  <a:cubicBezTo>
                    <a:pt x="796" y="39"/>
                    <a:pt x="719" y="30"/>
                    <a:pt x="652" y="20"/>
                  </a:cubicBezTo>
                  <a:cubicBezTo>
                    <a:pt x="585" y="11"/>
                    <a:pt x="528" y="1"/>
                    <a:pt x="461"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7" name="Google Shape;977;g11fc49ee2e3_0_7"/>
            <p:cNvSpPr/>
            <p:nvPr/>
          </p:nvSpPr>
          <p:spPr>
            <a:xfrm>
              <a:off x="2678050" y="746575"/>
              <a:ext cx="28050" cy="27575"/>
            </a:xfrm>
            <a:custGeom>
              <a:rect b="b" l="l" r="r" t="t"/>
              <a:pathLst>
                <a:path extrusionOk="0" h="1103" w="1122">
                  <a:moveTo>
                    <a:pt x="585" y="231"/>
                  </a:moveTo>
                  <a:cubicBezTo>
                    <a:pt x="643" y="231"/>
                    <a:pt x="691" y="250"/>
                    <a:pt x="729" y="288"/>
                  </a:cubicBezTo>
                  <a:cubicBezTo>
                    <a:pt x="767" y="327"/>
                    <a:pt x="787" y="375"/>
                    <a:pt x="787" y="442"/>
                  </a:cubicBezTo>
                  <a:lnTo>
                    <a:pt x="346" y="442"/>
                  </a:lnTo>
                  <a:cubicBezTo>
                    <a:pt x="355" y="375"/>
                    <a:pt x="384" y="317"/>
                    <a:pt x="423" y="279"/>
                  </a:cubicBezTo>
                  <a:cubicBezTo>
                    <a:pt x="461" y="240"/>
                    <a:pt x="518" y="231"/>
                    <a:pt x="585" y="231"/>
                  </a:cubicBezTo>
                  <a:close/>
                  <a:moveTo>
                    <a:pt x="585" y="1"/>
                  </a:moveTo>
                  <a:cubicBezTo>
                    <a:pt x="403" y="1"/>
                    <a:pt x="260" y="49"/>
                    <a:pt x="154" y="154"/>
                  </a:cubicBezTo>
                  <a:cubicBezTo>
                    <a:pt x="49" y="250"/>
                    <a:pt x="1" y="384"/>
                    <a:pt x="1" y="557"/>
                  </a:cubicBezTo>
                  <a:cubicBezTo>
                    <a:pt x="1" y="729"/>
                    <a:pt x="58" y="863"/>
                    <a:pt x="154" y="959"/>
                  </a:cubicBezTo>
                  <a:cubicBezTo>
                    <a:pt x="269" y="1055"/>
                    <a:pt x="413" y="1103"/>
                    <a:pt x="605" y="1103"/>
                  </a:cubicBezTo>
                  <a:cubicBezTo>
                    <a:pt x="681" y="1103"/>
                    <a:pt x="758" y="1093"/>
                    <a:pt x="834" y="1084"/>
                  </a:cubicBezTo>
                  <a:cubicBezTo>
                    <a:pt x="921" y="1064"/>
                    <a:pt x="997" y="1045"/>
                    <a:pt x="1074" y="1016"/>
                  </a:cubicBezTo>
                  <a:lnTo>
                    <a:pt x="1074" y="758"/>
                  </a:lnTo>
                  <a:cubicBezTo>
                    <a:pt x="997" y="796"/>
                    <a:pt x="921" y="825"/>
                    <a:pt x="844" y="854"/>
                  </a:cubicBezTo>
                  <a:cubicBezTo>
                    <a:pt x="777" y="873"/>
                    <a:pt x="700" y="882"/>
                    <a:pt x="633" y="882"/>
                  </a:cubicBezTo>
                  <a:cubicBezTo>
                    <a:pt x="547" y="882"/>
                    <a:pt x="480" y="863"/>
                    <a:pt x="432" y="825"/>
                  </a:cubicBezTo>
                  <a:cubicBezTo>
                    <a:pt x="384" y="787"/>
                    <a:pt x="355" y="729"/>
                    <a:pt x="346" y="643"/>
                  </a:cubicBezTo>
                  <a:lnTo>
                    <a:pt x="1122" y="643"/>
                  </a:lnTo>
                  <a:lnTo>
                    <a:pt x="1122" y="547"/>
                  </a:lnTo>
                  <a:cubicBezTo>
                    <a:pt x="1122" y="384"/>
                    <a:pt x="1074" y="250"/>
                    <a:pt x="978" y="154"/>
                  </a:cubicBezTo>
                  <a:cubicBezTo>
                    <a:pt x="882" y="49"/>
                    <a:pt x="748" y="1"/>
                    <a:pt x="585"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8" name="Google Shape;978;g11fc49ee2e3_0_7"/>
            <p:cNvSpPr/>
            <p:nvPr/>
          </p:nvSpPr>
          <p:spPr>
            <a:xfrm>
              <a:off x="2709925" y="746575"/>
              <a:ext cx="19425" cy="26850"/>
            </a:xfrm>
            <a:custGeom>
              <a:rect b="b" l="l" r="r" t="t"/>
              <a:pathLst>
                <a:path extrusionOk="0" h="1074" w="777">
                  <a:moveTo>
                    <a:pt x="680" y="1"/>
                  </a:moveTo>
                  <a:cubicBezTo>
                    <a:pt x="604" y="1"/>
                    <a:pt x="537" y="20"/>
                    <a:pt x="479" y="49"/>
                  </a:cubicBezTo>
                  <a:cubicBezTo>
                    <a:pt x="431" y="87"/>
                    <a:pt x="383" y="135"/>
                    <a:pt x="335" y="202"/>
                  </a:cubicBezTo>
                  <a:lnTo>
                    <a:pt x="335" y="30"/>
                  </a:lnTo>
                  <a:lnTo>
                    <a:pt x="0" y="30"/>
                  </a:lnTo>
                  <a:lnTo>
                    <a:pt x="0" y="1074"/>
                  </a:lnTo>
                  <a:lnTo>
                    <a:pt x="335" y="1074"/>
                  </a:lnTo>
                  <a:lnTo>
                    <a:pt x="335" y="595"/>
                  </a:lnTo>
                  <a:cubicBezTo>
                    <a:pt x="335" y="490"/>
                    <a:pt x="355" y="413"/>
                    <a:pt x="403" y="355"/>
                  </a:cubicBezTo>
                  <a:cubicBezTo>
                    <a:pt x="450" y="298"/>
                    <a:pt x="518" y="279"/>
                    <a:pt x="604" y="279"/>
                  </a:cubicBezTo>
                  <a:cubicBezTo>
                    <a:pt x="632" y="279"/>
                    <a:pt x="661" y="279"/>
                    <a:pt x="690" y="288"/>
                  </a:cubicBezTo>
                  <a:cubicBezTo>
                    <a:pt x="719" y="288"/>
                    <a:pt x="747" y="298"/>
                    <a:pt x="776" y="317"/>
                  </a:cubicBezTo>
                  <a:lnTo>
                    <a:pt x="776" y="11"/>
                  </a:lnTo>
                  <a:lnTo>
                    <a:pt x="719" y="11"/>
                  </a:lnTo>
                  <a:cubicBezTo>
                    <a:pt x="709" y="1"/>
                    <a:pt x="700" y="1"/>
                    <a:pt x="680" y="1"/>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9" name="Google Shape;979;g11fc49ee2e3_0_7"/>
            <p:cNvSpPr/>
            <p:nvPr/>
          </p:nvSpPr>
          <p:spPr>
            <a:xfrm>
              <a:off x="2607875" y="868725"/>
              <a:ext cx="4350" cy="36450"/>
            </a:xfrm>
            <a:custGeom>
              <a:rect b="b" l="l" r="r" t="t"/>
              <a:pathLst>
                <a:path extrusionOk="0" h="1458" w="174">
                  <a:moveTo>
                    <a:pt x="1" y="1"/>
                  </a:moveTo>
                  <a:lnTo>
                    <a:pt x="1" y="221"/>
                  </a:lnTo>
                  <a:lnTo>
                    <a:pt x="173" y="221"/>
                  </a:lnTo>
                  <a:lnTo>
                    <a:pt x="173" y="1"/>
                  </a:lnTo>
                  <a:close/>
                  <a:moveTo>
                    <a:pt x="1" y="413"/>
                  </a:moveTo>
                  <a:lnTo>
                    <a:pt x="1" y="1457"/>
                  </a:lnTo>
                  <a:lnTo>
                    <a:pt x="173" y="1457"/>
                  </a:lnTo>
                  <a:lnTo>
                    <a:pt x="173" y="41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0" name="Google Shape;980;g11fc49ee2e3_0_7"/>
            <p:cNvSpPr/>
            <p:nvPr/>
          </p:nvSpPr>
          <p:spPr>
            <a:xfrm>
              <a:off x="2620825" y="868725"/>
              <a:ext cx="23500" cy="37150"/>
            </a:xfrm>
            <a:custGeom>
              <a:rect b="b" l="l" r="r" t="t"/>
              <a:pathLst>
                <a:path extrusionOk="0" h="1486" w="940">
                  <a:moveTo>
                    <a:pt x="470" y="528"/>
                  </a:moveTo>
                  <a:cubicBezTo>
                    <a:pt x="556" y="528"/>
                    <a:pt x="633" y="566"/>
                    <a:pt x="680" y="643"/>
                  </a:cubicBezTo>
                  <a:cubicBezTo>
                    <a:pt x="738" y="710"/>
                    <a:pt x="767" y="815"/>
                    <a:pt x="767" y="940"/>
                  </a:cubicBezTo>
                  <a:cubicBezTo>
                    <a:pt x="767" y="1064"/>
                    <a:pt x="738" y="1160"/>
                    <a:pt x="680" y="1237"/>
                  </a:cubicBezTo>
                  <a:cubicBezTo>
                    <a:pt x="633" y="1304"/>
                    <a:pt x="556" y="1342"/>
                    <a:pt x="470" y="1342"/>
                  </a:cubicBezTo>
                  <a:cubicBezTo>
                    <a:pt x="374" y="1342"/>
                    <a:pt x="307" y="1304"/>
                    <a:pt x="249" y="1237"/>
                  </a:cubicBezTo>
                  <a:cubicBezTo>
                    <a:pt x="201" y="1160"/>
                    <a:pt x="173" y="1064"/>
                    <a:pt x="173" y="940"/>
                  </a:cubicBezTo>
                  <a:cubicBezTo>
                    <a:pt x="173" y="815"/>
                    <a:pt x="201" y="710"/>
                    <a:pt x="249" y="643"/>
                  </a:cubicBezTo>
                  <a:cubicBezTo>
                    <a:pt x="307" y="566"/>
                    <a:pt x="374" y="528"/>
                    <a:pt x="470" y="528"/>
                  </a:cubicBezTo>
                  <a:close/>
                  <a:moveTo>
                    <a:pt x="767" y="1"/>
                  </a:moveTo>
                  <a:lnTo>
                    <a:pt x="767" y="576"/>
                  </a:lnTo>
                  <a:cubicBezTo>
                    <a:pt x="728" y="509"/>
                    <a:pt x="680" y="461"/>
                    <a:pt x="623" y="432"/>
                  </a:cubicBezTo>
                  <a:cubicBezTo>
                    <a:pt x="575" y="403"/>
                    <a:pt x="508" y="384"/>
                    <a:pt x="431" y="384"/>
                  </a:cubicBezTo>
                  <a:cubicBezTo>
                    <a:pt x="297" y="384"/>
                    <a:pt x="201" y="442"/>
                    <a:pt x="115" y="537"/>
                  </a:cubicBezTo>
                  <a:cubicBezTo>
                    <a:pt x="39" y="643"/>
                    <a:pt x="0" y="777"/>
                    <a:pt x="0" y="940"/>
                  </a:cubicBezTo>
                  <a:cubicBezTo>
                    <a:pt x="0" y="1103"/>
                    <a:pt x="39" y="1237"/>
                    <a:pt x="115" y="1333"/>
                  </a:cubicBezTo>
                  <a:cubicBezTo>
                    <a:pt x="201" y="1438"/>
                    <a:pt x="297" y="1486"/>
                    <a:pt x="431" y="1486"/>
                  </a:cubicBezTo>
                  <a:cubicBezTo>
                    <a:pt x="508" y="1486"/>
                    <a:pt x="575" y="1476"/>
                    <a:pt x="623" y="1448"/>
                  </a:cubicBezTo>
                  <a:cubicBezTo>
                    <a:pt x="680" y="1409"/>
                    <a:pt x="728" y="1371"/>
                    <a:pt x="767" y="1304"/>
                  </a:cubicBezTo>
                  <a:lnTo>
                    <a:pt x="767" y="1457"/>
                  </a:lnTo>
                  <a:lnTo>
                    <a:pt x="939" y="1457"/>
                  </a:lnTo>
                  <a:lnTo>
                    <a:pt x="93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1" name="Google Shape;981;g11fc49ee2e3_0_7"/>
            <p:cNvSpPr/>
            <p:nvPr/>
          </p:nvSpPr>
          <p:spPr>
            <a:xfrm>
              <a:off x="2655300" y="870425"/>
              <a:ext cx="26850" cy="35450"/>
            </a:xfrm>
            <a:custGeom>
              <a:rect b="b" l="l" r="r" t="t"/>
              <a:pathLst>
                <a:path extrusionOk="0" h="1418" w="1074">
                  <a:moveTo>
                    <a:pt x="1" y="0"/>
                  </a:moveTo>
                  <a:lnTo>
                    <a:pt x="1" y="872"/>
                  </a:lnTo>
                  <a:cubicBezTo>
                    <a:pt x="1" y="1054"/>
                    <a:pt x="49" y="1188"/>
                    <a:pt x="135" y="1284"/>
                  </a:cubicBezTo>
                  <a:cubicBezTo>
                    <a:pt x="221" y="1370"/>
                    <a:pt x="355" y="1418"/>
                    <a:pt x="537" y="1418"/>
                  </a:cubicBezTo>
                  <a:cubicBezTo>
                    <a:pt x="710" y="1418"/>
                    <a:pt x="844" y="1370"/>
                    <a:pt x="930" y="1284"/>
                  </a:cubicBezTo>
                  <a:cubicBezTo>
                    <a:pt x="1026" y="1188"/>
                    <a:pt x="1074" y="1054"/>
                    <a:pt x="1074" y="872"/>
                  </a:cubicBezTo>
                  <a:lnTo>
                    <a:pt x="1074" y="0"/>
                  </a:lnTo>
                  <a:lnTo>
                    <a:pt x="882" y="0"/>
                  </a:lnTo>
                  <a:lnTo>
                    <a:pt x="882" y="843"/>
                  </a:lnTo>
                  <a:cubicBezTo>
                    <a:pt x="882" y="996"/>
                    <a:pt x="854" y="1102"/>
                    <a:pt x="796" y="1169"/>
                  </a:cubicBezTo>
                  <a:cubicBezTo>
                    <a:pt x="748" y="1236"/>
                    <a:pt x="652" y="1265"/>
                    <a:pt x="537" y="1265"/>
                  </a:cubicBezTo>
                  <a:cubicBezTo>
                    <a:pt x="413" y="1265"/>
                    <a:pt x="327" y="1236"/>
                    <a:pt x="269" y="1169"/>
                  </a:cubicBezTo>
                  <a:cubicBezTo>
                    <a:pt x="221" y="1102"/>
                    <a:pt x="192" y="996"/>
                    <a:pt x="192" y="843"/>
                  </a:cubicBez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2" name="Google Shape;982;g11fc49ee2e3_0_7"/>
            <p:cNvSpPr/>
            <p:nvPr/>
          </p:nvSpPr>
          <p:spPr>
            <a:xfrm>
              <a:off x="2691475" y="878325"/>
              <a:ext cx="20150" cy="27550"/>
            </a:xfrm>
            <a:custGeom>
              <a:rect b="b" l="l" r="r" t="t"/>
              <a:pathLst>
                <a:path extrusionOk="0" h="1102" w="806">
                  <a:moveTo>
                    <a:pt x="412" y="0"/>
                  </a:moveTo>
                  <a:cubicBezTo>
                    <a:pt x="288" y="0"/>
                    <a:pt x="183" y="29"/>
                    <a:pt x="115" y="86"/>
                  </a:cubicBezTo>
                  <a:cubicBezTo>
                    <a:pt x="48" y="134"/>
                    <a:pt x="10" y="211"/>
                    <a:pt x="10" y="316"/>
                  </a:cubicBezTo>
                  <a:cubicBezTo>
                    <a:pt x="10" y="393"/>
                    <a:pt x="29" y="460"/>
                    <a:pt x="77" y="508"/>
                  </a:cubicBezTo>
                  <a:cubicBezTo>
                    <a:pt x="125" y="546"/>
                    <a:pt x="202" y="585"/>
                    <a:pt x="317" y="604"/>
                  </a:cubicBezTo>
                  <a:lnTo>
                    <a:pt x="374" y="623"/>
                  </a:lnTo>
                  <a:cubicBezTo>
                    <a:pt x="480" y="642"/>
                    <a:pt x="547" y="671"/>
                    <a:pt x="575" y="690"/>
                  </a:cubicBezTo>
                  <a:cubicBezTo>
                    <a:pt x="614" y="719"/>
                    <a:pt x="623" y="757"/>
                    <a:pt x="623" y="805"/>
                  </a:cubicBezTo>
                  <a:cubicBezTo>
                    <a:pt x="623" y="853"/>
                    <a:pt x="604" y="891"/>
                    <a:pt x="566" y="920"/>
                  </a:cubicBezTo>
                  <a:cubicBezTo>
                    <a:pt x="518" y="949"/>
                    <a:pt x="451" y="958"/>
                    <a:pt x="374" y="958"/>
                  </a:cubicBezTo>
                  <a:cubicBezTo>
                    <a:pt x="317" y="958"/>
                    <a:pt x="250" y="949"/>
                    <a:pt x="192" y="939"/>
                  </a:cubicBezTo>
                  <a:cubicBezTo>
                    <a:pt x="125" y="920"/>
                    <a:pt x="68" y="891"/>
                    <a:pt x="0" y="862"/>
                  </a:cubicBezTo>
                  <a:lnTo>
                    <a:pt x="0" y="1035"/>
                  </a:lnTo>
                  <a:cubicBezTo>
                    <a:pt x="68" y="1064"/>
                    <a:pt x="135" y="1073"/>
                    <a:pt x="192" y="1083"/>
                  </a:cubicBezTo>
                  <a:cubicBezTo>
                    <a:pt x="259" y="1102"/>
                    <a:pt x="317" y="1102"/>
                    <a:pt x="374" y="1102"/>
                  </a:cubicBezTo>
                  <a:cubicBezTo>
                    <a:pt x="508" y="1102"/>
                    <a:pt x="614" y="1073"/>
                    <a:pt x="690" y="1016"/>
                  </a:cubicBezTo>
                  <a:cubicBezTo>
                    <a:pt x="767" y="958"/>
                    <a:pt x="805" y="882"/>
                    <a:pt x="805" y="786"/>
                  </a:cubicBezTo>
                  <a:cubicBezTo>
                    <a:pt x="805" y="700"/>
                    <a:pt x="776" y="632"/>
                    <a:pt x="729" y="585"/>
                  </a:cubicBezTo>
                  <a:cubicBezTo>
                    <a:pt x="671" y="537"/>
                    <a:pt x="585" y="508"/>
                    <a:pt x="470" y="479"/>
                  </a:cubicBezTo>
                  <a:lnTo>
                    <a:pt x="403" y="460"/>
                  </a:lnTo>
                  <a:cubicBezTo>
                    <a:pt x="317" y="441"/>
                    <a:pt x="250" y="422"/>
                    <a:pt x="221" y="403"/>
                  </a:cubicBezTo>
                  <a:cubicBezTo>
                    <a:pt x="192" y="374"/>
                    <a:pt x="173" y="345"/>
                    <a:pt x="173" y="307"/>
                  </a:cubicBezTo>
                  <a:cubicBezTo>
                    <a:pt x="173" y="249"/>
                    <a:pt x="202" y="211"/>
                    <a:pt x="240" y="192"/>
                  </a:cubicBezTo>
                  <a:cubicBezTo>
                    <a:pt x="288" y="163"/>
                    <a:pt x="345" y="144"/>
                    <a:pt x="432" y="144"/>
                  </a:cubicBezTo>
                  <a:cubicBezTo>
                    <a:pt x="489" y="144"/>
                    <a:pt x="547" y="153"/>
                    <a:pt x="594" y="163"/>
                  </a:cubicBezTo>
                  <a:cubicBezTo>
                    <a:pt x="652" y="182"/>
                    <a:pt x="700" y="201"/>
                    <a:pt x="748" y="221"/>
                  </a:cubicBezTo>
                  <a:lnTo>
                    <a:pt x="748" y="58"/>
                  </a:lnTo>
                  <a:cubicBezTo>
                    <a:pt x="700" y="38"/>
                    <a:pt x="652" y="29"/>
                    <a:pt x="594" y="19"/>
                  </a:cubicBezTo>
                  <a:cubicBezTo>
                    <a:pt x="537" y="10"/>
                    <a:pt x="480" y="0"/>
                    <a:pt x="412"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3" name="Google Shape;983;g11fc49ee2e3_0_7"/>
            <p:cNvSpPr/>
            <p:nvPr/>
          </p:nvSpPr>
          <p:spPr>
            <a:xfrm>
              <a:off x="2717350" y="878325"/>
              <a:ext cx="24200" cy="27550"/>
            </a:xfrm>
            <a:custGeom>
              <a:rect b="b" l="l" r="r" t="t"/>
              <a:pathLst>
                <a:path extrusionOk="0" h="1102" w="968">
                  <a:moveTo>
                    <a:pt x="508" y="153"/>
                  </a:moveTo>
                  <a:cubicBezTo>
                    <a:pt x="594" y="153"/>
                    <a:pt x="661" y="182"/>
                    <a:pt x="719" y="230"/>
                  </a:cubicBezTo>
                  <a:cubicBezTo>
                    <a:pt x="767" y="288"/>
                    <a:pt x="795" y="364"/>
                    <a:pt x="795" y="460"/>
                  </a:cubicBezTo>
                  <a:lnTo>
                    <a:pt x="182" y="460"/>
                  </a:lnTo>
                  <a:cubicBezTo>
                    <a:pt x="192" y="364"/>
                    <a:pt x="221" y="288"/>
                    <a:pt x="278" y="230"/>
                  </a:cubicBezTo>
                  <a:cubicBezTo>
                    <a:pt x="335" y="173"/>
                    <a:pt x="412" y="153"/>
                    <a:pt x="508" y="153"/>
                  </a:cubicBezTo>
                  <a:close/>
                  <a:moveTo>
                    <a:pt x="508" y="0"/>
                  </a:moveTo>
                  <a:cubicBezTo>
                    <a:pt x="355" y="0"/>
                    <a:pt x="230" y="58"/>
                    <a:pt x="134" y="153"/>
                  </a:cubicBezTo>
                  <a:cubicBezTo>
                    <a:pt x="38" y="259"/>
                    <a:pt x="0" y="393"/>
                    <a:pt x="0" y="565"/>
                  </a:cubicBezTo>
                  <a:cubicBezTo>
                    <a:pt x="0" y="728"/>
                    <a:pt x="48" y="862"/>
                    <a:pt x="144" y="958"/>
                  </a:cubicBezTo>
                  <a:cubicBezTo>
                    <a:pt x="240" y="1054"/>
                    <a:pt x="374" y="1102"/>
                    <a:pt x="537" y="1102"/>
                  </a:cubicBezTo>
                  <a:cubicBezTo>
                    <a:pt x="604" y="1102"/>
                    <a:pt x="671" y="1102"/>
                    <a:pt x="738" y="1083"/>
                  </a:cubicBezTo>
                  <a:cubicBezTo>
                    <a:pt x="805" y="1073"/>
                    <a:pt x="862" y="1054"/>
                    <a:pt x="929" y="1025"/>
                  </a:cubicBezTo>
                  <a:lnTo>
                    <a:pt x="929" y="862"/>
                  </a:lnTo>
                  <a:cubicBezTo>
                    <a:pt x="862" y="891"/>
                    <a:pt x="805" y="920"/>
                    <a:pt x="738" y="929"/>
                  </a:cubicBezTo>
                  <a:cubicBezTo>
                    <a:pt x="680" y="949"/>
                    <a:pt x="613" y="958"/>
                    <a:pt x="546" y="958"/>
                  </a:cubicBezTo>
                  <a:cubicBezTo>
                    <a:pt x="431" y="958"/>
                    <a:pt x="345" y="929"/>
                    <a:pt x="278" y="862"/>
                  </a:cubicBezTo>
                  <a:cubicBezTo>
                    <a:pt x="221" y="805"/>
                    <a:pt x="182" y="709"/>
                    <a:pt x="173" y="594"/>
                  </a:cubicBezTo>
                  <a:lnTo>
                    <a:pt x="968" y="594"/>
                  </a:lnTo>
                  <a:lnTo>
                    <a:pt x="968" y="508"/>
                  </a:lnTo>
                  <a:cubicBezTo>
                    <a:pt x="968" y="355"/>
                    <a:pt x="929" y="230"/>
                    <a:pt x="843" y="144"/>
                  </a:cubicBezTo>
                  <a:cubicBezTo>
                    <a:pt x="767" y="48"/>
                    <a:pt x="652" y="0"/>
                    <a:pt x="508"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4" name="Google Shape;984;g11fc49ee2e3_0_7"/>
            <p:cNvSpPr/>
            <p:nvPr/>
          </p:nvSpPr>
          <p:spPr>
            <a:xfrm>
              <a:off x="2748250" y="878325"/>
              <a:ext cx="15350" cy="26850"/>
            </a:xfrm>
            <a:custGeom>
              <a:rect b="b" l="l" r="r" t="t"/>
              <a:pathLst>
                <a:path extrusionOk="0" h="1074" w="614">
                  <a:moveTo>
                    <a:pt x="527" y="0"/>
                  </a:moveTo>
                  <a:cubicBezTo>
                    <a:pt x="441" y="0"/>
                    <a:pt x="374" y="19"/>
                    <a:pt x="316" y="48"/>
                  </a:cubicBezTo>
                  <a:cubicBezTo>
                    <a:pt x="259" y="77"/>
                    <a:pt x="211" y="125"/>
                    <a:pt x="172" y="192"/>
                  </a:cubicBezTo>
                  <a:lnTo>
                    <a:pt x="172" y="29"/>
                  </a:lnTo>
                  <a:lnTo>
                    <a:pt x="0" y="29"/>
                  </a:lnTo>
                  <a:lnTo>
                    <a:pt x="0" y="1073"/>
                  </a:lnTo>
                  <a:lnTo>
                    <a:pt x="172" y="1073"/>
                  </a:lnTo>
                  <a:lnTo>
                    <a:pt x="172" y="527"/>
                  </a:lnTo>
                  <a:cubicBezTo>
                    <a:pt x="172" y="403"/>
                    <a:pt x="201" y="316"/>
                    <a:pt x="249" y="249"/>
                  </a:cubicBezTo>
                  <a:cubicBezTo>
                    <a:pt x="307" y="192"/>
                    <a:pt x="383" y="153"/>
                    <a:pt x="479" y="153"/>
                  </a:cubicBezTo>
                  <a:cubicBezTo>
                    <a:pt x="508" y="153"/>
                    <a:pt x="527" y="163"/>
                    <a:pt x="556" y="163"/>
                  </a:cubicBezTo>
                  <a:cubicBezTo>
                    <a:pt x="575" y="173"/>
                    <a:pt x="594" y="182"/>
                    <a:pt x="613" y="192"/>
                  </a:cubicBezTo>
                  <a:lnTo>
                    <a:pt x="613" y="10"/>
                  </a:lnTo>
                  <a:lnTo>
                    <a:pt x="565" y="10"/>
                  </a:lnTo>
                  <a:cubicBezTo>
                    <a:pt x="556" y="0"/>
                    <a:pt x="537" y="0"/>
                    <a:pt x="527" y="0"/>
                  </a:cubicBez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5" name="Google Shape;985;g11fc49ee2e3_0_7"/>
            <p:cNvSpPr/>
            <p:nvPr/>
          </p:nvSpPr>
          <p:spPr>
            <a:xfrm>
              <a:off x="2779125" y="870425"/>
              <a:ext cx="4825" cy="34750"/>
            </a:xfrm>
            <a:custGeom>
              <a:rect b="b" l="l" r="r" t="t"/>
              <a:pathLst>
                <a:path extrusionOk="0" h="1390" w="193">
                  <a:moveTo>
                    <a:pt x="1" y="0"/>
                  </a:moveTo>
                  <a:lnTo>
                    <a:pt x="1" y="1389"/>
                  </a:lnTo>
                  <a:lnTo>
                    <a:pt x="192" y="1389"/>
                  </a:lnTo>
                  <a:lnTo>
                    <a:pt x="192"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6" name="Google Shape;986;g11fc49ee2e3_0_7"/>
            <p:cNvSpPr/>
            <p:nvPr/>
          </p:nvSpPr>
          <p:spPr>
            <a:xfrm>
              <a:off x="2794225" y="870425"/>
              <a:ext cx="26375" cy="34750"/>
            </a:xfrm>
            <a:custGeom>
              <a:rect b="b" l="l" r="r" t="t"/>
              <a:pathLst>
                <a:path extrusionOk="0" h="1390" w="1055">
                  <a:moveTo>
                    <a:pt x="0" y="0"/>
                  </a:moveTo>
                  <a:lnTo>
                    <a:pt x="0" y="1389"/>
                  </a:lnTo>
                  <a:lnTo>
                    <a:pt x="182" y="1389"/>
                  </a:lnTo>
                  <a:lnTo>
                    <a:pt x="182" y="220"/>
                  </a:lnTo>
                  <a:lnTo>
                    <a:pt x="805" y="1389"/>
                  </a:lnTo>
                  <a:lnTo>
                    <a:pt x="1054" y="1389"/>
                  </a:lnTo>
                  <a:lnTo>
                    <a:pt x="1054" y="0"/>
                  </a:lnTo>
                  <a:lnTo>
                    <a:pt x="872" y="0"/>
                  </a:lnTo>
                  <a:lnTo>
                    <a:pt x="872" y="1169"/>
                  </a:lnTo>
                  <a:lnTo>
                    <a:pt x="25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7" name="Google Shape;987;g11fc49ee2e3_0_7"/>
            <p:cNvSpPr/>
            <p:nvPr/>
          </p:nvSpPr>
          <p:spPr>
            <a:xfrm>
              <a:off x="2830150" y="870425"/>
              <a:ext cx="29475" cy="34750"/>
            </a:xfrm>
            <a:custGeom>
              <a:rect b="b" l="l" r="r" t="t"/>
              <a:pathLst>
                <a:path extrusionOk="0" h="1390" w="1179">
                  <a:moveTo>
                    <a:pt x="0" y="0"/>
                  </a:moveTo>
                  <a:lnTo>
                    <a:pt x="0" y="153"/>
                  </a:lnTo>
                  <a:lnTo>
                    <a:pt x="489" y="153"/>
                  </a:lnTo>
                  <a:lnTo>
                    <a:pt x="489" y="1389"/>
                  </a:lnTo>
                  <a:lnTo>
                    <a:pt x="681" y="1389"/>
                  </a:lnTo>
                  <a:lnTo>
                    <a:pt x="681" y="153"/>
                  </a:lnTo>
                  <a:lnTo>
                    <a:pt x="1179" y="153"/>
                  </a:lnTo>
                  <a:lnTo>
                    <a:pt x="1179"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8" name="Google Shape;988;g11fc49ee2e3_0_7"/>
            <p:cNvSpPr/>
            <p:nvPr/>
          </p:nvSpPr>
          <p:spPr>
            <a:xfrm>
              <a:off x="2513275" y="1057000"/>
              <a:ext cx="8900" cy="34975"/>
            </a:xfrm>
            <a:custGeom>
              <a:rect b="b" l="l" r="r" t="t"/>
              <a:pathLst>
                <a:path extrusionOk="0" h="1399" w="356">
                  <a:moveTo>
                    <a:pt x="1" y="0"/>
                  </a:moveTo>
                  <a:lnTo>
                    <a:pt x="1" y="1399"/>
                  </a:lnTo>
                  <a:lnTo>
                    <a:pt x="355" y="1399"/>
                  </a:lnTo>
                  <a:lnTo>
                    <a:pt x="355"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9" name="Google Shape;989;g11fc49ee2e3_0_7"/>
            <p:cNvSpPr/>
            <p:nvPr/>
          </p:nvSpPr>
          <p:spPr>
            <a:xfrm>
              <a:off x="2528600" y="1065125"/>
              <a:ext cx="26375" cy="26850"/>
            </a:xfrm>
            <a:custGeom>
              <a:rect b="b" l="l" r="r" t="t"/>
              <a:pathLst>
                <a:path extrusionOk="0" h="1074" w="1055">
                  <a:moveTo>
                    <a:pt x="691" y="1"/>
                  </a:moveTo>
                  <a:cubicBezTo>
                    <a:pt x="624" y="1"/>
                    <a:pt x="557" y="20"/>
                    <a:pt x="499" y="49"/>
                  </a:cubicBezTo>
                  <a:cubicBezTo>
                    <a:pt x="442" y="77"/>
                    <a:pt x="394" y="116"/>
                    <a:pt x="336" y="183"/>
                  </a:cubicBezTo>
                  <a:lnTo>
                    <a:pt x="336" y="30"/>
                  </a:lnTo>
                  <a:lnTo>
                    <a:pt x="1" y="30"/>
                  </a:lnTo>
                  <a:lnTo>
                    <a:pt x="1" y="1074"/>
                  </a:lnTo>
                  <a:lnTo>
                    <a:pt x="336" y="1074"/>
                  </a:lnTo>
                  <a:lnTo>
                    <a:pt x="336" y="556"/>
                  </a:lnTo>
                  <a:cubicBezTo>
                    <a:pt x="336" y="461"/>
                    <a:pt x="355" y="384"/>
                    <a:pt x="403" y="336"/>
                  </a:cubicBezTo>
                  <a:cubicBezTo>
                    <a:pt x="442" y="279"/>
                    <a:pt x="499" y="250"/>
                    <a:pt x="566" y="250"/>
                  </a:cubicBezTo>
                  <a:cubicBezTo>
                    <a:pt x="595" y="250"/>
                    <a:pt x="624" y="259"/>
                    <a:pt x="643" y="269"/>
                  </a:cubicBezTo>
                  <a:cubicBezTo>
                    <a:pt x="662" y="288"/>
                    <a:pt x="681" y="298"/>
                    <a:pt x="691" y="327"/>
                  </a:cubicBezTo>
                  <a:cubicBezTo>
                    <a:pt x="700" y="336"/>
                    <a:pt x="710" y="365"/>
                    <a:pt x="719" y="394"/>
                  </a:cubicBezTo>
                  <a:cubicBezTo>
                    <a:pt x="719" y="432"/>
                    <a:pt x="719" y="499"/>
                    <a:pt x="719" y="585"/>
                  </a:cubicBezTo>
                  <a:lnTo>
                    <a:pt x="719" y="968"/>
                  </a:lnTo>
                  <a:lnTo>
                    <a:pt x="719" y="1074"/>
                  </a:lnTo>
                  <a:lnTo>
                    <a:pt x="1055" y="1074"/>
                  </a:lnTo>
                  <a:lnTo>
                    <a:pt x="1055" y="432"/>
                  </a:lnTo>
                  <a:cubicBezTo>
                    <a:pt x="1055" y="298"/>
                    <a:pt x="1026" y="183"/>
                    <a:pt x="968" y="116"/>
                  </a:cubicBezTo>
                  <a:cubicBezTo>
                    <a:pt x="901" y="39"/>
                    <a:pt x="806" y="1"/>
                    <a:pt x="691"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0" name="Google Shape;990;g11fc49ee2e3_0_7"/>
            <p:cNvSpPr/>
            <p:nvPr/>
          </p:nvSpPr>
          <p:spPr>
            <a:xfrm>
              <a:off x="2558075" y="1055550"/>
              <a:ext cx="28050" cy="37150"/>
            </a:xfrm>
            <a:custGeom>
              <a:rect b="b" l="l" r="r" t="t"/>
              <a:pathLst>
                <a:path extrusionOk="0" h="1486" w="1122">
                  <a:moveTo>
                    <a:pt x="565" y="623"/>
                  </a:moveTo>
                  <a:cubicBezTo>
                    <a:pt x="642" y="623"/>
                    <a:pt x="690" y="652"/>
                    <a:pt x="728" y="710"/>
                  </a:cubicBezTo>
                  <a:cubicBezTo>
                    <a:pt x="767" y="757"/>
                    <a:pt x="786" y="834"/>
                    <a:pt x="786" y="930"/>
                  </a:cubicBezTo>
                  <a:cubicBezTo>
                    <a:pt x="786" y="1035"/>
                    <a:pt x="767" y="1112"/>
                    <a:pt x="728" y="1160"/>
                  </a:cubicBezTo>
                  <a:cubicBezTo>
                    <a:pt x="690" y="1217"/>
                    <a:pt x="642" y="1236"/>
                    <a:pt x="565" y="1236"/>
                  </a:cubicBezTo>
                  <a:cubicBezTo>
                    <a:pt x="498" y="1236"/>
                    <a:pt x="441" y="1217"/>
                    <a:pt x="403" y="1160"/>
                  </a:cubicBezTo>
                  <a:cubicBezTo>
                    <a:pt x="364" y="1112"/>
                    <a:pt x="345" y="1035"/>
                    <a:pt x="345" y="930"/>
                  </a:cubicBezTo>
                  <a:cubicBezTo>
                    <a:pt x="345" y="834"/>
                    <a:pt x="364" y="757"/>
                    <a:pt x="403" y="710"/>
                  </a:cubicBezTo>
                  <a:cubicBezTo>
                    <a:pt x="441" y="652"/>
                    <a:pt x="498" y="623"/>
                    <a:pt x="565" y="623"/>
                  </a:cubicBezTo>
                  <a:close/>
                  <a:moveTo>
                    <a:pt x="786" y="1"/>
                  </a:moveTo>
                  <a:lnTo>
                    <a:pt x="786" y="566"/>
                  </a:lnTo>
                  <a:cubicBezTo>
                    <a:pt x="738" y="499"/>
                    <a:pt x="690" y="460"/>
                    <a:pt x="633" y="432"/>
                  </a:cubicBezTo>
                  <a:cubicBezTo>
                    <a:pt x="575" y="403"/>
                    <a:pt x="518" y="384"/>
                    <a:pt x="441" y="384"/>
                  </a:cubicBezTo>
                  <a:cubicBezTo>
                    <a:pt x="316" y="384"/>
                    <a:pt x="211" y="432"/>
                    <a:pt x="125" y="537"/>
                  </a:cubicBezTo>
                  <a:cubicBezTo>
                    <a:pt x="39" y="642"/>
                    <a:pt x="0" y="777"/>
                    <a:pt x="0" y="930"/>
                  </a:cubicBezTo>
                  <a:cubicBezTo>
                    <a:pt x="0" y="1093"/>
                    <a:pt x="39" y="1227"/>
                    <a:pt x="125" y="1332"/>
                  </a:cubicBezTo>
                  <a:cubicBezTo>
                    <a:pt x="211" y="1428"/>
                    <a:pt x="316" y="1486"/>
                    <a:pt x="441" y="1486"/>
                  </a:cubicBezTo>
                  <a:cubicBezTo>
                    <a:pt x="518" y="1486"/>
                    <a:pt x="585" y="1466"/>
                    <a:pt x="633" y="1438"/>
                  </a:cubicBezTo>
                  <a:cubicBezTo>
                    <a:pt x="690" y="1409"/>
                    <a:pt x="738" y="1371"/>
                    <a:pt x="786" y="1304"/>
                  </a:cubicBezTo>
                  <a:lnTo>
                    <a:pt x="786" y="1457"/>
                  </a:lnTo>
                  <a:lnTo>
                    <a:pt x="1121" y="1457"/>
                  </a:lnTo>
                  <a:lnTo>
                    <a:pt x="1121"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1" name="Google Shape;991;g11fc49ee2e3_0_7"/>
            <p:cNvSpPr/>
            <p:nvPr/>
          </p:nvSpPr>
          <p:spPr>
            <a:xfrm>
              <a:off x="2591600" y="1065125"/>
              <a:ext cx="28275" cy="27575"/>
            </a:xfrm>
            <a:custGeom>
              <a:rect b="b" l="l" r="r" t="t"/>
              <a:pathLst>
                <a:path extrusionOk="0" h="1103" w="1131">
                  <a:moveTo>
                    <a:pt x="585" y="221"/>
                  </a:moveTo>
                  <a:cubicBezTo>
                    <a:pt x="642" y="221"/>
                    <a:pt x="690" y="240"/>
                    <a:pt x="729" y="279"/>
                  </a:cubicBezTo>
                  <a:cubicBezTo>
                    <a:pt x="767" y="317"/>
                    <a:pt x="786" y="374"/>
                    <a:pt x="786" y="432"/>
                  </a:cubicBezTo>
                  <a:lnTo>
                    <a:pt x="345" y="432"/>
                  </a:lnTo>
                  <a:cubicBezTo>
                    <a:pt x="355" y="365"/>
                    <a:pt x="384" y="317"/>
                    <a:pt x="422" y="279"/>
                  </a:cubicBezTo>
                  <a:cubicBezTo>
                    <a:pt x="460" y="240"/>
                    <a:pt x="518" y="221"/>
                    <a:pt x="585" y="221"/>
                  </a:cubicBezTo>
                  <a:close/>
                  <a:moveTo>
                    <a:pt x="585" y="1"/>
                  </a:moveTo>
                  <a:cubicBezTo>
                    <a:pt x="403" y="1"/>
                    <a:pt x="259" y="49"/>
                    <a:pt x="154" y="144"/>
                  </a:cubicBezTo>
                  <a:cubicBezTo>
                    <a:pt x="58" y="250"/>
                    <a:pt x="0" y="384"/>
                    <a:pt x="0" y="547"/>
                  </a:cubicBezTo>
                  <a:cubicBezTo>
                    <a:pt x="0" y="729"/>
                    <a:pt x="58" y="863"/>
                    <a:pt x="163" y="959"/>
                  </a:cubicBezTo>
                  <a:cubicBezTo>
                    <a:pt x="269" y="1055"/>
                    <a:pt x="412" y="1103"/>
                    <a:pt x="604" y="1103"/>
                  </a:cubicBezTo>
                  <a:cubicBezTo>
                    <a:pt x="681" y="1103"/>
                    <a:pt x="757" y="1093"/>
                    <a:pt x="844" y="1074"/>
                  </a:cubicBezTo>
                  <a:cubicBezTo>
                    <a:pt x="920" y="1064"/>
                    <a:pt x="997" y="1035"/>
                    <a:pt x="1073" y="1007"/>
                  </a:cubicBezTo>
                  <a:lnTo>
                    <a:pt x="1073" y="748"/>
                  </a:lnTo>
                  <a:cubicBezTo>
                    <a:pt x="997" y="796"/>
                    <a:pt x="920" y="825"/>
                    <a:pt x="853" y="844"/>
                  </a:cubicBezTo>
                  <a:cubicBezTo>
                    <a:pt x="777" y="873"/>
                    <a:pt x="700" y="882"/>
                    <a:pt x="633" y="882"/>
                  </a:cubicBezTo>
                  <a:cubicBezTo>
                    <a:pt x="547" y="882"/>
                    <a:pt x="480" y="863"/>
                    <a:pt x="432" y="815"/>
                  </a:cubicBezTo>
                  <a:cubicBezTo>
                    <a:pt x="384" y="777"/>
                    <a:pt x="355" y="719"/>
                    <a:pt x="345" y="643"/>
                  </a:cubicBezTo>
                  <a:lnTo>
                    <a:pt x="1131" y="643"/>
                  </a:lnTo>
                  <a:lnTo>
                    <a:pt x="1131" y="547"/>
                  </a:lnTo>
                  <a:cubicBezTo>
                    <a:pt x="1131" y="384"/>
                    <a:pt x="1073" y="250"/>
                    <a:pt x="978" y="154"/>
                  </a:cubicBezTo>
                  <a:cubicBezTo>
                    <a:pt x="882" y="49"/>
                    <a:pt x="748" y="1"/>
                    <a:pt x="58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2" name="Google Shape;992;g11fc49ee2e3_0_7"/>
            <p:cNvSpPr/>
            <p:nvPr/>
          </p:nvSpPr>
          <p:spPr>
            <a:xfrm>
              <a:off x="2620100" y="1065850"/>
              <a:ext cx="29475" cy="26125"/>
            </a:xfrm>
            <a:custGeom>
              <a:rect b="b" l="l" r="r" t="t"/>
              <a:pathLst>
                <a:path extrusionOk="0" h="1045" w="1179">
                  <a:moveTo>
                    <a:pt x="20" y="1"/>
                  </a:moveTo>
                  <a:lnTo>
                    <a:pt x="393" y="508"/>
                  </a:lnTo>
                  <a:lnTo>
                    <a:pt x="1" y="1045"/>
                  </a:lnTo>
                  <a:lnTo>
                    <a:pt x="355" y="1045"/>
                  </a:lnTo>
                  <a:lnTo>
                    <a:pt x="585" y="709"/>
                  </a:lnTo>
                  <a:lnTo>
                    <a:pt x="824" y="1045"/>
                  </a:lnTo>
                  <a:lnTo>
                    <a:pt x="1179" y="1045"/>
                  </a:lnTo>
                  <a:lnTo>
                    <a:pt x="777" y="508"/>
                  </a:lnTo>
                  <a:lnTo>
                    <a:pt x="1160" y="1"/>
                  </a:lnTo>
                  <a:lnTo>
                    <a:pt x="805" y="1"/>
                  </a:lnTo>
                  <a:lnTo>
                    <a:pt x="585" y="307"/>
                  </a:lnTo>
                  <a:lnTo>
                    <a:pt x="374"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3" name="Google Shape;993;g11fc49ee2e3_0_7"/>
            <p:cNvSpPr/>
            <p:nvPr/>
          </p:nvSpPr>
          <p:spPr>
            <a:xfrm>
              <a:off x="2649550" y="1065125"/>
              <a:ext cx="28050" cy="27575"/>
            </a:xfrm>
            <a:custGeom>
              <a:rect b="b" l="l" r="r" t="t"/>
              <a:pathLst>
                <a:path extrusionOk="0" h="1103" w="1122">
                  <a:moveTo>
                    <a:pt x="576" y="221"/>
                  </a:moveTo>
                  <a:cubicBezTo>
                    <a:pt x="643" y="221"/>
                    <a:pt x="691" y="240"/>
                    <a:pt x="729" y="279"/>
                  </a:cubicBezTo>
                  <a:cubicBezTo>
                    <a:pt x="767" y="317"/>
                    <a:pt x="777" y="374"/>
                    <a:pt x="777" y="432"/>
                  </a:cubicBezTo>
                  <a:lnTo>
                    <a:pt x="346" y="432"/>
                  </a:lnTo>
                  <a:cubicBezTo>
                    <a:pt x="355" y="365"/>
                    <a:pt x="384" y="317"/>
                    <a:pt x="422" y="279"/>
                  </a:cubicBezTo>
                  <a:cubicBezTo>
                    <a:pt x="461" y="240"/>
                    <a:pt x="518" y="221"/>
                    <a:pt x="576" y="221"/>
                  </a:cubicBezTo>
                  <a:close/>
                  <a:moveTo>
                    <a:pt x="585" y="1"/>
                  </a:moveTo>
                  <a:cubicBezTo>
                    <a:pt x="403" y="1"/>
                    <a:pt x="260" y="49"/>
                    <a:pt x="154" y="144"/>
                  </a:cubicBezTo>
                  <a:cubicBezTo>
                    <a:pt x="49" y="250"/>
                    <a:pt x="1" y="384"/>
                    <a:pt x="1" y="547"/>
                  </a:cubicBezTo>
                  <a:cubicBezTo>
                    <a:pt x="1" y="729"/>
                    <a:pt x="58" y="863"/>
                    <a:pt x="154" y="959"/>
                  </a:cubicBezTo>
                  <a:cubicBezTo>
                    <a:pt x="260" y="1055"/>
                    <a:pt x="413" y="1103"/>
                    <a:pt x="604" y="1103"/>
                  </a:cubicBezTo>
                  <a:cubicBezTo>
                    <a:pt x="681" y="1103"/>
                    <a:pt x="758" y="1093"/>
                    <a:pt x="834" y="1074"/>
                  </a:cubicBezTo>
                  <a:cubicBezTo>
                    <a:pt x="921" y="1064"/>
                    <a:pt x="997" y="1035"/>
                    <a:pt x="1074" y="1007"/>
                  </a:cubicBezTo>
                  <a:lnTo>
                    <a:pt x="1074" y="748"/>
                  </a:lnTo>
                  <a:cubicBezTo>
                    <a:pt x="997" y="796"/>
                    <a:pt x="921" y="825"/>
                    <a:pt x="844" y="844"/>
                  </a:cubicBezTo>
                  <a:cubicBezTo>
                    <a:pt x="777" y="873"/>
                    <a:pt x="700" y="882"/>
                    <a:pt x="633" y="882"/>
                  </a:cubicBezTo>
                  <a:cubicBezTo>
                    <a:pt x="547" y="882"/>
                    <a:pt x="480" y="863"/>
                    <a:pt x="432" y="815"/>
                  </a:cubicBezTo>
                  <a:cubicBezTo>
                    <a:pt x="375" y="777"/>
                    <a:pt x="355" y="719"/>
                    <a:pt x="346" y="643"/>
                  </a:cubicBezTo>
                  <a:lnTo>
                    <a:pt x="1122" y="643"/>
                  </a:lnTo>
                  <a:lnTo>
                    <a:pt x="1122" y="547"/>
                  </a:lnTo>
                  <a:cubicBezTo>
                    <a:pt x="1122" y="384"/>
                    <a:pt x="1074" y="250"/>
                    <a:pt x="978" y="154"/>
                  </a:cubicBezTo>
                  <a:cubicBezTo>
                    <a:pt x="882" y="49"/>
                    <a:pt x="748" y="1"/>
                    <a:pt x="585"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4" name="Google Shape;994;g11fc49ee2e3_0_7"/>
            <p:cNvSpPr/>
            <p:nvPr/>
          </p:nvSpPr>
          <p:spPr>
            <a:xfrm>
              <a:off x="2679975" y="1065125"/>
              <a:ext cx="23750" cy="27575"/>
            </a:xfrm>
            <a:custGeom>
              <a:rect b="b" l="l" r="r" t="t"/>
              <a:pathLst>
                <a:path extrusionOk="0" h="1103" w="950">
                  <a:moveTo>
                    <a:pt x="460" y="1"/>
                  </a:moveTo>
                  <a:cubicBezTo>
                    <a:pt x="307" y="1"/>
                    <a:pt x="183" y="30"/>
                    <a:pt x="116" y="77"/>
                  </a:cubicBezTo>
                  <a:cubicBezTo>
                    <a:pt x="39" y="135"/>
                    <a:pt x="1" y="221"/>
                    <a:pt x="1" y="327"/>
                  </a:cubicBezTo>
                  <a:cubicBezTo>
                    <a:pt x="1" y="432"/>
                    <a:pt x="29" y="509"/>
                    <a:pt x="87" y="556"/>
                  </a:cubicBezTo>
                  <a:cubicBezTo>
                    <a:pt x="144" y="604"/>
                    <a:pt x="250" y="643"/>
                    <a:pt x="403" y="662"/>
                  </a:cubicBezTo>
                  <a:lnTo>
                    <a:pt x="460" y="671"/>
                  </a:lnTo>
                  <a:cubicBezTo>
                    <a:pt x="528" y="681"/>
                    <a:pt x="575" y="691"/>
                    <a:pt x="595" y="700"/>
                  </a:cubicBezTo>
                  <a:cubicBezTo>
                    <a:pt x="614" y="719"/>
                    <a:pt x="633" y="738"/>
                    <a:pt x="633" y="767"/>
                  </a:cubicBezTo>
                  <a:cubicBezTo>
                    <a:pt x="633" y="806"/>
                    <a:pt x="614" y="834"/>
                    <a:pt x="575" y="853"/>
                  </a:cubicBezTo>
                  <a:cubicBezTo>
                    <a:pt x="547" y="873"/>
                    <a:pt x="499" y="882"/>
                    <a:pt x="432" y="882"/>
                  </a:cubicBezTo>
                  <a:cubicBezTo>
                    <a:pt x="355" y="882"/>
                    <a:pt x="288" y="873"/>
                    <a:pt x="221" y="853"/>
                  </a:cubicBezTo>
                  <a:cubicBezTo>
                    <a:pt x="144" y="834"/>
                    <a:pt x="77" y="815"/>
                    <a:pt x="10" y="777"/>
                  </a:cubicBezTo>
                  <a:lnTo>
                    <a:pt x="10" y="1035"/>
                  </a:lnTo>
                  <a:cubicBezTo>
                    <a:pt x="87" y="1055"/>
                    <a:pt x="163" y="1074"/>
                    <a:pt x="240" y="1083"/>
                  </a:cubicBezTo>
                  <a:cubicBezTo>
                    <a:pt x="317" y="1093"/>
                    <a:pt x="384" y="1103"/>
                    <a:pt x="451" y="1103"/>
                  </a:cubicBezTo>
                  <a:cubicBezTo>
                    <a:pt x="623" y="1103"/>
                    <a:pt x="738" y="1074"/>
                    <a:pt x="825" y="1016"/>
                  </a:cubicBezTo>
                  <a:cubicBezTo>
                    <a:pt x="911" y="959"/>
                    <a:pt x="949" y="873"/>
                    <a:pt x="949" y="767"/>
                  </a:cubicBezTo>
                  <a:cubicBezTo>
                    <a:pt x="949" y="662"/>
                    <a:pt x="920" y="576"/>
                    <a:pt x="863" y="528"/>
                  </a:cubicBezTo>
                  <a:cubicBezTo>
                    <a:pt x="796" y="480"/>
                    <a:pt x="681" y="441"/>
                    <a:pt x="508" y="422"/>
                  </a:cubicBezTo>
                  <a:lnTo>
                    <a:pt x="451" y="413"/>
                  </a:lnTo>
                  <a:cubicBezTo>
                    <a:pt x="393" y="403"/>
                    <a:pt x="355" y="394"/>
                    <a:pt x="326" y="384"/>
                  </a:cubicBezTo>
                  <a:cubicBezTo>
                    <a:pt x="307" y="365"/>
                    <a:pt x="288" y="346"/>
                    <a:pt x="288" y="317"/>
                  </a:cubicBezTo>
                  <a:cubicBezTo>
                    <a:pt x="288" y="288"/>
                    <a:pt x="307" y="259"/>
                    <a:pt x="336" y="250"/>
                  </a:cubicBezTo>
                  <a:cubicBezTo>
                    <a:pt x="365" y="231"/>
                    <a:pt x="413" y="221"/>
                    <a:pt x="480" y="221"/>
                  </a:cubicBezTo>
                  <a:cubicBezTo>
                    <a:pt x="537" y="221"/>
                    <a:pt x="604" y="231"/>
                    <a:pt x="671" y="250"/>
                  </a:cubicBezTo>
                  <a:cubicBezTo>
                    <a:pt x="738" y="259"/>
                    <a:pt x="805" y="279"/>
                    <a:pt x="872" y="317"/>
                  </a:cubicBezTo>
                  <a:lnTo>
                    <a:pt x="872" y="58"/>
                  </a:lnTo>
                  <a:cubicBezTo>
                    <a:pt x="796" y="39"/>
                    <a:pt x="719" y="20"/>
                    <a:pt x="652" y="10"/>
                  </a:cubicBezTo>
                  <a:cubicBezTo>
                    <a:pt x="585" y="1"/>
                    <a:pt x="518" y="1"/>
                    <a:pt x="460"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5" name="Google Shape;995;g11fc49ee2e3_0_7"/>
            <p:cNvSpPr/>
            <p:nvPr/>
          </p:nvSpPr>
          <p:spPr>
            <a:xfrm>
              <a:off x="2535325" y="845275"/>
              <a:ext cx="40025" cy="69950"/>
            </a:xfrm>
            <a:custGeom>
              <a:rect b="b" l="l" r="r" t="t"/>
              <a:pathLst>
                <a:path extrusionOk="0" h="2798" w="1601">
                  <a:moveTo>
                    <a:pt x="805" y="211"/>
                  </a:moveTo>
                  <a:cubicBezTo>
                    <a:pt x="891" y="211"/>
                    <a:pt x="968" y="268"/>
                    <a:pt x="968" y="335"/>
                  </a:cubicBezTo>
                  <a:cubicBezTo>
                    <a:pt x="968" y="412"/>
                    <a:pt x="891" y="470"/>
                    <a:pt x="805" y="470"/>
                  </a:cubicBezTo>
                  <a:cubicBezTo>
                    <a:pt x="709" y="470"/>
                    <a:pt x="632" y="402"/>
                    <a:pt x="632" y="335"/>
                  </a:cubicBezTo>
                  <a:cubicBezTo>
                    <a:pt x="632" y="268"/>
                    <a:pt x="709" y="211"/>
                    <a:pt x="805" y="211"/>
                  </a:cubicBezTo>
                  <a:close/>
                  <a:moveTo>
                    <a:pt x="719" y="0"/>
                  </a:moveTo>
                  <a:cubicBezTo>
                    <a:pt x="690" y="0"/>
                    <a:pt x="661" y="10"/>
                    <a:pt x="623" y="10"/>
                  </a:cubicBezTo>
                  <a:cubicBezTo>
                    <a:pt x="297" y="67"/>
                    <a:pt x="58" y="268"/>
                    <a:pt x="10" y="527"/>
                  </a:cubicBezTo>
                  <a:cubicBezTo>
                    <a:pt x="10" y="537"/>
                    <a:pt x="10" y="546"/>
                    <a:pt x="0" y="546"/>
                  </a:cubicBezTo>
                  <a:lnTo>
                    <a:pt x="0" y="671"/>
                  </a:lnTo>
                  <a:cubicBezTo>
                    <a:pt x="10" y="699"/>
                    <a:pt x="19" y="719"/>
                    <a:pt x="19" y="747"/>
                  </a:cubicBezTo>
                  <a:cubicBezTo>
                    <a:pt x="77" y="929"/>
                    <a:pt x="211" y="1063"/>
                    <a:pt x="431" y="1150"/>
                  </a:cubicBezTo>
                  <a:cubicBezTo>
                    <a:pt x="479" y="1178"/>
                    <a:pt x="498" y="1198"/>
                    <a:pt x="498" y="1246"/>
                  </a:cubicBezTo>
                  <a:cubicBezTo>
                    <a:pt x="498" y="1696"/>
                    <a:pt x="498" y="2156"/>
                    <a:pt x="498" y="2606"/>
                  </a:cubicBezTo>
                  <a:cubicBezTo>
                    <a:pt x="498" y="2654"/>
                    <a:pt x="517" y="2692"/>
                    <a:pt x="575" y="2721"/>
                  </a:cubicBezTo>
                  <a:cubicBezTo>
                    <a:pt x="623" y="2740"/>
                    <a:pt x="671" y="2769"/>
                    <a:pt x="719" y="2798"/>
                  </a:cubicBezTo>
                  <a:lnTo>
                    <a:pt x="767" y="2798"/>
                  </a:lnTo>
                  <a:cubicBezTo>
                    <a:pt x="814" y="2769"/>
                    <a:pt x="872" y="2740"/>
                    <a:pt x="929" y="2711"/>
                  </a:cubicBezTo>
                  <a:cubicBezTo>
                    <a:pt x="1016" y="2663"/>
                    <a:pt x="1016" y="2539"/>
                    <a:pt x="920" y="2491"/>
                  </a:cubicBezTo>
                  <a:cubicBezTo>
                    <a:pt x="862" y="2462"/>
                    <a:pt x="843" y="2386"/>
                    <a:pt x="882" y="2347"/>
                  </a:cubicBezTo>
                  <a:cubicBezTo>
                    <a:pt x="910" y="2319"/>
                    <a:pt x="910" y="2309"/>
                    <a:pt x="882" y="2290"/>
                  </a:cubicBezTo>
                  <a:cubicBezTo>
                    <a:pt x="843" y="2261"/>
                    <a:pt x="853" y="2165"/>
                    <a:pt x="891" y="2136"/>
                  </a:cubicBezTo>
                  <a:cubicBezTo>
                    <a:pt x="910" y="2127"/>
                    <a:pt x="920" y="2117"/>
                    <a:pt x="929" y="2117"/>
                  </a:cubicBezTo>
                  <a:cubicBezTo>
                    <a:pt x="968" y="2089"/>
                    <a:pt x="987" y="2060"/>
                    <a:pt x="987" y="2022"/>
                  </a:cubicBezTo>
                  <a:cubicBezTo>
                    <a:pt x="987" y="1993"/>
                    <a:pt x="977" y="1954"/>
                    <a:pt x="1016" y="1935"/>
                  </a:cubicBezTo>
                  <a:cubicBezTo>
                    <a:pt x="1025" y="1926"/>
                    <a:pt x="1016" y="1916"/>
                    <a:pt x="1016" y="1907"/>
                  </a:cubicBezTo>
                  <a:cubicBezTo>
                    <a:pt x="977" y="1887"/>
                    <a:pt x="987" y="1859"/>
                    <a:pt x="987" y="1839"/>
                  </a:cubicBezTo>
                  <a:cubicBezTo>
                    <a:pt x="987" y="1801"/>
                    <a:pt x="977" y="1763"/>
                    <a:pt x="1025" y="1734"/>
                  </a:cubicBezTo>
                  <a:cubicBezTo>
                    <a:pt x="1035" y="1725"/>
                    <a:pt x="1035" y="1715"/>
                    <a:pt x="1025" y="1705"/>
                  </a:cubicBezTo>
                  <a:cubicBezTo>
                    <a:pt x="1025" y="1686"/>
                    <a:pt x="1006" y="1677"/>
                    <a:pt x="996" y="1667"/>
                  </a:cubicBezTo>
                  <a:cubicBezTo>
                    <a:pt x="977" y="1638"/>
                    <a:pt x="977" y="1610"/>
                    <a:pt x="1006" y="1581"/>
                  </a:cubicBezTo>
                  <a:cubicBezTo>
                    <a:pt x="1035" y="1552"/>
                    <a:pt x="1054" y="1533"/>
                    <a:pt x="1054" y="1495"/>
                  </a:cubicBezTo>
                  <a:cubicBezTo>
                    <a:pt x="1054" y="1466"/>
                    <a:pt x="1083" y="1447"/>
                    <a:pt x="1121" y="1437"/>
                  </a:cubicBezTo>
                  <a:cubicBezTo>
                    <a:pt x="1188" y="1418"/>
                    <a:pt x="1207" y="1380"/>
                    <a:pt x="1169" y="1332"/>
                  </a:cubicBezTo>
                  <a:cubicBezTo>
                    <a:pt x="1159" y="1313"/>
                    <a:pt x="1140" y="1284"/>
                    <a:pt x="1131" y="1265"/>
                  </a:cubicBezTo>
                  <a:cubicBezTo>
                    <a:pt x="1092" y="1217"/>
                    <a:pt x="1102" y="1188"/>
                    <a:pt x="1169" y="1159"/>
                  </a:cubicBezTo>
                  <a:cubicBezTo>
                    <a:pt x="1361" y="1083"/>
                    <a:pt x="1485" y="968"/>
                    <a:pt x="1562" y="805"/>
                  </a:cubicBezTo>
                  <a:cubicBezTo>
                    <a:pt x="1581" y="766"/>
                    <a:pt x="1590" y="719"/>
                    <a:pt x="1600" y="671"/>
                  </a:cubicBezTo>
                  <a:lnTo>
                    <a:pt x="1600" y="546"/>
                  </a:lnTo>
                  <a:cubicBezTo>
                    <a:pt x="1590" y="498"/>
                    <a:pt x="1571" y="450"/>
                    <a:pt x="1552" y="402"/>
                  </a:cubicBezTo>
                  <a:cubicBezTo>
                    <a:pt x="1437" y="173"/>
                    <a:pt x="1226" y="48"/>
                    <a:pt x="910" y="0"/>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6" name="Google Shape;996;g11fc49ee2e3_0_7"/>
            <p:cNvSpPr/>
            <p:nvPr/>
          </p:nvSpPr>
          <p:spPr>
            <a:xfrm>
              <a:off x="2460350" y="709225"/>
              <a:ext cx="607650" cy="451250"/>
            </a:xfrm>
            <a:custGeom>
              <a:rect b="b" l="l" r="r" t="t"/>
              <a:pathLst>
                <a:path extrusionOk="0" h="18050" w="24306">
                  <a:moveTo>
                    <a:pt x="22275" y="365"/>
                  </a:moveTo>
                  <a:cubicBezTo>
                    <a:pt x="23147" y="365"/>
                    <a:pt x="23855" y="930"/>
                    <a:pt x="23855" y="1620"/>
                  </a:cubicBezTo>
                  <a:lnTo>
                    <a:pt x="23855" y="16431"/>
                  </a:lnTo>
                  <a:cubicBezTo>
                    <a:pt x="23855" y="17130"/>
                    <a:pt x="23147" y="17695"/>
                    <a:pt x="22275" y="17695"/>
                  </a:cubicBezTo>
                  <a:lnTo>
                    <a:pt x="2032" y="17695"/>
                  </a:lnTo>
                  <a:cubicBezTo>
                    <a:pt x="1160" y="17695"/>
                    <a:pt x="451" y="17130"/>
                    <a:pt x="451" y="16431"/>
                  </a:cubicBezTo>
                  <a:lnTo>
                    <a:pt x="451" y="1620"/>
                  </a:lnTo>
                  <a:cubicBezTo>
                    <a:pt x="451" y="930"/>
                    <a:pt x="1160" y="365"/>
                    <a:pt x="2032" y="365"/>
                  </a:cubicBezTo>
                  <a:close/>
                  <a:moveTo>
                    <a:pt x="2032" y="0"/>
                  </a:moveTo>
                  <a:cubicBezTo>
                    <a:pt x="911" y="0"/>
                    <a:pt x="0" y="729"/>
                    <a:pt x="0" y="1620"/>
                  </a:cubicBezTo>
                  <a:lnTo>
                    <a:pt x="0" y="16431"/>
                  </a:lnTo>
                  <a:cubicBezTo>
                    <a:pt x="0" y="17322"/>
                    <a:pt x="911" y="18050"/>
                    <a:pt x="2032" y="18050"/>
                  </a:cubicBezTo>
                  <a:lnTo>
                    <a:pt x="22275" y="18050"/>
                  </a:lnTo>
                  <a:cubicBezTo>
                    <a:pt x="23396" y="18050"/>
                    <a:pt x="24306" y="17322"/>
                    <a:pt x="24306" y="16431"/>
                  </a:cubicBezTo>
                  <a:lnTo>
                    <a:pt x="24306" y="1620"/>
                  </a:lnTo>
                  <a:cubicBezTo>
                    <a:pt x="24306" y="729"/>
                    <a:pt x="23396" y="0"/>
                    <a:pt x="22275" y="0"/>
                  </a:cubicBezTo>
                  <a:close/>
                </a:path>
              </a:pathLst>
            </a:custGeom>
            <a:solidFill>
              <a:srgbClr val="91B6C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7" name="Google Shape;997;g11fc49ee2e3_0_7"/>
            <p:cNvSpPr/>
            <p:nvPr/>
          </p:nvSpPr>
          <p:spPr>
            <a:xfrm>
              <a:off x="2955175" y="1049075"/>
              <a:ext cx="35225" cy="49625"/>
            </a:xfrm>
            <a:custGeom>
              <a:rect b="b" l="l" r="r" t="t"/>
              <a:pathLst>
                <a:path extrusionOk="0" h="1985" w="1409">
                  <a:moveTo>
                    <a:pt x="0" y="1"/>
                  </a:moveTo>
                  <a:lnTo>
                    <a:pt x="0" y="1984"/>
                  </a:lnTo>
                  <a:lnTo>
                    <a:pt x="1409" y="988"/>
                  </a:lnTo>
                  <a:lnTo>
                    <a:pt x="0" y="1"/>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8" name="Google Shape;998;g11fc49ee2e3_0_7"/>
            <p:cNvSpPr/>
            <p:nvPr/>
          </p:nvSpPr>
          <p:spPr>
            <a:xfrm>
              <a:off x="2965700" y="741325"/>
              <a:ext cx="49625" cy="35225"/>
            </a:xfrm>
            <a:custGeom>
              <a:rect b="b" l="l" r="r" t="t"/>
              <a:pathLst>
                <a:path extrusionOk="0" h="1409" w="1985">
                  <a:moveTo>
                    <a:pt x="1" y="0"/>
                  </a:moveTo>
                  <a:lnTo>
                    <a:pt x="988" y="1409"/>
                  </a:lnTo>
                  <a:lnTo>
                    <a:pt x="1984" y="0"/>
                  </a:lnTo>
                  <a:close/>
                </a:path>
              </a:pathLst>
            </a:custGeom>
            <a:solidFill>
              <a:srgbClr val="1B1A1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9" name="Google Shape;999;g11fc49ee2e3_0_7"/>
            <p:cNvSpPr/>
            <p:nvPr/>
          </p:nvSpPr>
          <p:spPr>
            <a:xfrm>
              <a:off x="3317300" y="1469900"/>
              <a:ext cx="4100" cy="35225"/>
            </a:xfrm>
            <a:custGeom>
              <a:rect b="b" l="l" r="r" t="t"/>
              <a:pathLst>
                <a:path extrusionOk="0" h="1409" w="164">
                  <a:moveTo>
                    <a:pt x="1" y="1"/>
                  </a:moveTo>
                  <a:lnTo>
                    <a:pt x="1" y="211"/>
                  </a:lnTo>
                  <a:lnTo>
                    <a:pt x="164" y="211"/>
                  </a:lnTo>
                  <a:lnTo>
                    <a:pt x="164" y="1"/>
                  </a:lnTo>
                  <a:close/>
                  <a:moveTo>
                    <a:pt x="1" y="393"/>
                  </a:moveTo>
                  <a:lnTo>
                    <a:pt x="1" y="1409"/>
                  </a:lnTo>
                  <a:lnTo>
                    <a:pt x="164" y="1409"/>
                  </a:lnTo>
                  <a:lnTo>
                    <a:pt x="164" y="39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0" name="Google Shape;1000;g11fc49ee2e3_0_7"/>
            <p:cNvSpPr/>
            <p:nvPr/>
          </p:nvSpPr>
          <p:spPr>
            <a:xfrm>
              <a:off x="3329750" y="1469900"/>
              <a:ext cx="22550" cy="35700"/>
            </a:xfrm>
            <a:custGeom>
              <a:rect b="b" l="l" r="r" t="t"/>
              <a:pathLst>
                <a:path extrusionOk="0" h="1428" w="902">
                  <a:moveTo>
                    <a:pt x="451" y="508"/>
                  </a:moveTo>
                  <a:cubicBezTo>
                    <a:pt x="537" y="508"/>
                    <a:pt x="605" y="547"/>
                    <a:pt x="662" y="614"/>
                  </a:cubicBezTo>
                  <a:cubicBezTo>
                    <a:pt x="710" y="681"/>
                    <a:pt x="739" y="777"/>
                    <a:pt x="739" y="901"/>
                  </a:cubicBezTo>
                  <a:cubicBezTo>
                    <a:pt x="739" y="1026"/>
                    <a:pt x="710" y="1121"/>
                    <a:pt x="662" y="1188"/>
                  </a:cubicBezTo>
                  <a:cubicBezTo>
                    <a:pt x="605" y="1256"/>
                    <a:pt x="537" y="1294"/>
                    <a:pt x="451" y="1294"/>
                  </a:cubicBezTo>
                  <a:cubicBezTo>
                    <a:pt x="365" y="1294"/>
                    <a:pt x="298" y="1256"/>
                    <a:pt x="241" y="1188"/>
                  </a:cubicBezTo>
                  <a:cubicBezTo>
                    <a:pt x="193" y="1121"/>
                    <a:pt x="164" y="1026"/>
                    <a:pt x="164" y="901"/>
                  </a:cubicBezTo>
                  <a:cubicBezTo>
                    <a:pt x="164" y="777"/>
                    <a:pt x="193" y="681"/>
                    <a:pt x="241" y="614"/>
                  </a:cubicBezTo>
                  <a:cubicBezTo>
                    <a:pt x="298" y="547"/>
                    <a:pt x="365" y="508"/>
                    <a:pt x="451" y="508"/>
                  </a:cubicBezTo>
                  <a:close/>
                  <a:moveTo>
                    <a:pt x="739" y="1"/>
                  </a:moveTo>
                  <a:lnTo>
                    <a:pt x="739" y="547"/>
                  </a:lnTo>
                  <a:cubicBezTo>
                    <a:pt x="700" y="489"/>
                    <a:pt x="652" y="441"/>
                    <a:pt x="605" y="412"/>
                  </a:cubicBezTo>
                  <a:cubicBezTo>
                    <a:pt x="547" y="384"/>
                    <a:pt x="480" y="365"/>
                    <a:pt x="413" y="365"/>
                  </a:cubicBezTo>
                  <a:cubicBezTo>
                    <a:pt x="288" y="365"/>
                    <a:pt x="193" y="422"/>
                    <a:pt x="116" y="518"/>
                  </a:cubicBezTo>
                  <a:cubicBezTo>
                    <a:pt x="39" y="614"/>
                    <a:pt x="1" y="738"/>
                    <a:pt x="1" y="901"/>
                  </a:cubicBezTo>
                  <a:cubicBezTo>
                    <a:pt x="1" y="1054"/>
                    <a:pt x="39" y="1188"/>
                    <a:pt x="116" y="1284"/>
                  </a:cubicBezTo>
                  <a:cubicBezTo>
                    <a:pt x="193" y="1380"/>
                    <a:pt x="288" y="1428"/>
                    <a:pt x="413" y="1428"/>
                  </a:cubicBezTo>
                  <a:cubicBezTo>
                    <a:pt x="480" y="1428"/>
                    <a:pt x="547" y="1418"/>
                    <a:pt x="605" y="1390"/>
                  </a:cubicBezTo>
                  <a:cubicBezTo>
                    <a:pt x="652" y="1361"/>
                    <a:pt x="700" y="1313"/>
                    <a:pt x="739" y="1256"/>
                  </a:cubicBezTo>
                  <a:lnTo>
                    <a:pt x="739" y="1409"/>
                  </a:lnTo>
                  <a:lnTo>
                    <a:pt x="902" y="1409"/>
                  </a:lnTo>
                  <a:lnTo>
                    <a:pt x="90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1" name="Google Shape;1001;g11fc49ee2e3_0_7"/>
            <p:cNvSpPr/>
            <p:nvPr/>
          </p:nvSpPr>
          <p:spPr>
            <a:xfrm>
              <a:off x="3374075" y="1471325"/>
              <a:ext cx="4575" cy="33800"/>
            </a:xfrm>
            <a:custGeom>
              <a:rect b="b" l="l" r="r" t="t"/>
              <a:pathLst>
                <a:path extrusionOk="0" h="1352" w="183">
                  <a:moveTo>
                    <a:pt x="0" y="1"/>
                  </a:moveTo>
                  <a:lnTo>
                    <a:pt x="0" y="1352"/>
                  </a:lnTo>
                  <a:lnTo>
                    <a:pt x="182" y="1352"/>
                  </a:lnTo>
                  <a:lnTo>
                    <a:pt x="182"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2" name="Google Shape;1002;g11fc49ee2e3_0_7"/>
            <p:cNvSpPr/>
            <p:nvPr/>
          </p:nvSpPr>
          <p:spPr>
            <a:xfrm>
              <a:off x="3388450" y="1471325"/>
              <a:ext cx="25650" cy="33800"/>
            </a:xfrm>
            <a:custGeom>
              <a:rect b="b" l="l" r="r" t="t"/>
              <a:pathLst>
                <a:path extrusionOk="0" h="1352" w="1026">
                  <a:moveTo>
                    <a:pt x="0" y="1"/>
                  </a:moveTo>
                  <a:lnTo>
                    <a:pt x="0" y="1352"/>
                  </a:lnTo>
                  <a:lnTo>
                    <a:pt x="182" y="1352"/>
                  </a:lnTo>
                  <a:lnTo>
                    <a:pt x="182" y="221"/>
                  </a:lnTo>
                  <a:lnTo>
                    <a:pt x="776" y="1352"/>
                  </a:lnTo>
                  <a:lnTo>
                    <a:pt x="1025" y="1352"/>
                  </a:lnTo>
                  <a:lnTo>
                    <a:pt x="1025" y="1"/>
                  </a:lnTo>
                  <a:lnTo>
                    <a:pt x="843" y="1"/>
                  </a:lnTo>
                  <a:lnTo>
                    <a:pt x="843" y="1131"/>
                  </a:lnTo>
                  <a:lnTo>
                    <a:pt x="249"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3" name="Google Shape;1003;g11fc49ee2e3_0_7"/>
            <p:cNvSpPr/>
            <p:nvPr/>
          </p:nvSpPr>
          <p:spPr>
            <a:xfrm>
              <a:off x="3423175" y="1471325"/>
              <a:ext cx="28525" cy="33800"/>
            </a:xfrm>
            <a:custGeom>
              <a:rect b="b" l="l" r="r" t="t"/>
              <a:pathLst>
                <a:path extrusionOk="0" h="1352" w="1141">
                  <a:moveTo>
                    <a:pt x="0" y="1"/>
                  </a:moveTo>
                  <a:lnTo>
                    <a:pt x="0" y="154"/>
                  </a:lnTo>
                  <a:lnTo>
                    <a:pt x="479" y="154"/>
                  </a:lnTo>
                  <a:lnTo>
                    <a:pt x="479" y="1352"/>
                  </a:lnTo>
                  <a:lnTo>
                    <a:pt x="661" y="1352"/>
                  </a:lnTo>
                  <a:lnTo>
                    <a:pt x="661" y="154"/>
                  </a:lnTo>
                  <a:lnTo>
                    <a:pt x="1140" y="154"/>
                  </a:lnTo>
                  <a:lnTo>
                    <a:pt x="114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4" name="Google Shape;1004;g11fc49ee2e3_0_7"/>
            <p:cNvSpPr/>
            <p:nvPr/>
          </p:nvSpPr>
          <p:spPr>
            <a:xfrm>
              <a:off x="3247375" y="1447150"/>
              <a:ext cx="38575" cy="67575"/>
            </a:xfrm>
            <a:custGeom>
              <a:rect b="b" l="l" r="r" t="t"/>
              <a:pathLst>
                <a:path extrusionOk="0" h="2703" w="1543">
                  <a:moveTo>
                    <a:pt x="767" y="202"/>
                  </a:moveTo>
                  <a:cubicBezTo>
                    <a:pt x="853" y="202"/>
                    <a:pt x="930" y="259"/>
                    <a:pt x="930" y="326"/>
                  </a:cubicBezTo>
                  <a:cubicBezTo>
                    <a:pt x="930" y="393"/>
                    <a:pt x="853" y="451"/>
                    <a:pt x="767" y="451"/>
                  </a:cubicBezTo>
                  <a:cubicBezTo>
                    <a:pt x="671" y="451"/>
                    <a:pt x="604" y="393"/>
                    <a:pt x="604" y="317"/>
                  </a:cubicBezTo>
                  <a:cubicBezTo>
                    <a:pt x="604" y="249"/>
                    <a:pt x="681" y="202"/>
                    <a:pt x="767" y="202"/>
                  </a:cubicBezTo>
                  <a:close/>
                  <a:moveTo>
                    <a:pt x="690" y="0"/>
                  </a:moveTo>
                  <a:cubicBezTo>
                    <a:pt x="661" y="0"/>
                    <a:pt x="623" y="10"/>
                    <a:pt x="594" y="10"/>
                  </a:cubicBezTo>
                  <a:cubicBezTo>
                    <a:pt x="278" y="67"/>
                    <a:pt x="48" y="259"/>
                    <a:pt x="0" y="508"/>
                  </a:cubicBezTo>
                  <a:cubicBezTo>
                    <a:pt x="0" y="518"/>
                    <a:pt x="0" y="527"/>
                    <a:pt x="0" y="527"/>
                  </a:cubicBezTo>
                  <a:lnTo>
                    <a:pt x="0" y="652"/>
                  </a:lnTo>
                  <a:cubicBezTo>
                    <a:pt x="0" y="671"/>
                    <a:pt x="10" y="700"/>
                    <a:pt x="20" y="719"/>
                  </a:cubicBezTo>
                  <a:cubicBezTo>
                    <a:pt x="67" y="891"/>
                    <a:pt x="202" y="1025"/>
                    <a:pt x="403" y="1112"/>
                  </a:cubicBezTo>
                  <a:cubicBezTo>
                    <a:pt x="451" y="1131"/>
                    <a:pt x="470" y="1160"/>
                    <a:pt x="470" y="1198"/>
                  </a:cubicBezTo>
                  <a:cubicBezTo>
                    <a:pt x="470" y="1639"/>
                    <a:pt x="470" y="2079"/>
                    <a:pt x="470" y="2510"/>
                  </a:cubicBezTo>
                  <a:cubicBezTo>
                    <a:pt x="470" y="2568"/>
                    <a:pt x="489" y="2597"/>
                    <a:pt x="546" y="2625"/>
                  </a:cubicBezTo>
                  <a:cubicBezTo>
                    <a:pt x="594" y="2645"/>
                    <a:pt x="642" y="2673"/>
                    <a:pt x="690" y="2702"/>
                  </a:cubicBezTo>
                  <a:lnTo>
                    <a:pt x="728" y="2702"/>
                  </a:lnTo>
                  <a:cubicBezTo>
                    <a:pt x="776" y="2673"/>
                    <a:pt x="834" y="2645"/>
                    <a:pt x="882" y="2616"/>
                  </a:cubicBezTo>
                  <a:cubicBezTo>
                    <a:pt x="978" y="2568"/>
                    <a:pt x="968" y="2443"/>
                    <a:pt x="882" y="2405"/>
                  </a:cubicBezTo>
                  <a:cubicBezTo>
                    <a:pt x="824" y="2376"/>
                    <a:pt x="805" y="2300"/>
                    <a:pt x="843" y="2261"/>
                  </a:cubicBezTo>
                  <a:cubicBezTo>
                    <a:pt x="872" y="2242"/>
                    <a:pt x="872" y="2223"/>
                    <a:pt x="843" y="2204"/>
                  </a:cubicBezTo>
                  <a:cubicBezTo>
                    <a:pt x="815" y="2175"/>
                    <a:pt x="815" y="2089"/>
                    <a:pt x="853" y="2060"/>
                  </a:cubicBezTo>
                  <a:cubicBezTo>
                    <a:pt x="872" y="2051"/>
                    <a:pt x="882" y="2051"/>
                    <a:pt x="891" y="2041"/>
                  </a:cubicBezTo>
                  <a:cubicBezTo>
                    <a:pt x="930" y="2012"/>
                    <a:pt x="949" y="1984"/>
                    <a:pt x="949" y="1955"/>
                  </a:cubicBezTo>
                  <a:cubicBezTo>
                    <a:pt x="949" y="1916"/>
                    <a:pt x="930" y="1888"/>
                    <a:pt x="978" y="1859"/>
                  </a:cubicBezTo>
                  <a:cubicBezTo>
                    <a:pt x="978" y="1859"/>
                    <a:pt x="978" y="1849"/>
                    <a:pt x="968" y="1840"/>
                  </a:cubicBezTo>
                  <a:cubicBezTo>
                    <a:pt x="939" y="1821"/>
                    <a:pt x="949" y="1792"/>
                    <a:pt x="949" y="1773"/>
                  </a:cubicBezTo>
                  <a:cubicBezTo>
                    <a:pt x="939" y="1734"/>
                    <a:pt x="939" y="1696"/>
                    <a:pt x="987" y="1667"/>
                  </a:cubicBezTo>
                  <a:cubicBezTo>
                    <a:pt x="987" y="1667"/>
                    <a:pt x="987" y="1648"/>
                    <a:pt x="987" y="1639"/>
                  </a:cubicBezTo>
                  <a:cubicBezTo>
                    <a:pt x="978" y="1629"/>
                    <a:pt x="968" y="1619"/>
                    <a:pt x="958" y="1600"/>
                  </a:cubicBezTo>
                  <a:cubicBezTo>
                    <a:pt x="939" y="1572"/>
                    <a:pt x="939" y="1543"/>
                    <a:pt x="968" y="1524"/>
                  </a:cubicBezTo>
                  <a:cubicBezTo>
                    <a:pt x="997" y="1495"/>
                    <a:pt x="1006" y="1476"/>
                    <a:pt x="1006" y="1447"/>
                  </a:cubicBezTo>
                  <a:cubicBezTo>
                    <a:pt x="1006" y="1409"/>
                    <a:pt x="1035" y="1390"/>
                    <a:pt x="1073" y="1380"/>
                  </a:cubicBezTo>
                  <a:cubicBezTo>
                    <a:pt x="1140" y="1370"/>
                    <a:pt x="1160" y="1332"/>
                    <a:pt x="1121" y="1284"/>
                  </a:cubicBezTo>
                  <a:cubicBezTo>
                    <a:pt x="1112" y="1265"/>
                    <a:pt x="1093" y="1246"/>
                    <a:pt x="1083" y="1217"/>
                  </a:cubicBezTo>
                  <a:cubicBezTo>
                    <a:pt x="1045" y="1169"/>
                    <a:pt x="1054" y="1140"/>
                    <a:pt x="1121" y="1112"/>
                  </a:cubicBezTo>
                  <a:cubicBezTo>
                    <a:pt x="1303" y="1045"/>
                    <a:pt x="1428" y="930"/>
                    <a:pt x="1495" y="776"/>
                  </a:cubicBezTo>
                  <a:cubicBezTo>
                    <a:pt x="1514" y="738"/>
                    <a:pt x="1524" y="690"/>
                    <a:pt x="1543" y="652"/>
                  </a:cubicBezTo>
                  <a:lnTo>
                    <a:pt x="1543" y="527"/>
                  </a:lnTo>
                  <a:cubicBezTo>
                    <a:pt x="1524" y="479"/>
                    <a:pt x="1514" y="431"/>
                    <a:pt x="1495" y="384"/>
                  </a:cubicBezTo>
                  <a:cubicBezTo>
                    <a:pt x="1380" y="173"/>
                    <a:pt x="1169" y="39"/>
                    <a:pt x="872" y="0"/>
                  </a:cubicBezTo>
                  <a:close/>
                </a:path>
              </a:pathLst>
            </a:custGeom>
            <a:solidFill>
              <a:srgbClr val="DBAE3D"/>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5" name="Google Shape;1005;g11fc49ee2e3_0_7"/>
            <p:cNvSpPr/>
            <p:nvPr/>
          </p:nvSpPr>
          <p:spPr>
            <a:xfrm>
              <a:off x="2799975" y="1160450"/>
              <a:ext cx="8175" cy="10100"/>
            </a:xfrm>
            <a:custGeom>
              <a:rect b="b" l="l" r="r" t="t"/>
              <a:pathLst>
                <a:path extrusionOk="0" h="404" w="327">
                  <a:moveTo>
                    <a:pt x="0" y="1"/>
                  </a:moveTo>
                  <a:lnTo>
                    <a:pt x="0" y="403"/>
                  </a:lnTo>
                  <a:lnTo>
                    <a:pt x="326" y="403"/>
                  </a:lnTo>
                  <a:lnTo>
                    <a:pt x="32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6" name="Google Shape;1006;g11fc49ee2e3_0_7"/>
            <p:cNvSpPr/>
            <p:nvPr/>
          </p:nvSpPr>
          <p:spPr>
            <a:xfrm>
              <a:off x="2799975" y="1189200"/>
              <a:ext cx="8175" cy="167925"/>
            </a:xfrm>
            <a:custGeom>
              <a:rect b="b" l="l" r="r" t="t"/>
              <a:pathLst>
                <a:path extrusionOk="0" h="6717" w="327">
                  <a:moveTo>
                    <a:pt x="0" y="0"/>
                  </a:moveTo>
                  <a:lnTo>
                    <a:pt x="0" y="748"/>
                  </a:lnTo>
                  <a:lnTo>
                    <a:pt x="326" y="748"/>
                  </a:lnTo>
                  <a:lnTo>
                    <a:pt x="326" y="0"/>
                  </a:lnTo>
                  <a:close/>
                  <a:moveTo>
                    <a:pt x="0" y="1485"/>
                  </a:moveTo>
                  <a:lnTo>
                    <a:pt x="0" y="2233"/>
                  </a:lnTo>
                  <a:lnTo>
                    <a:pt x="326" y="2233"/>
                  </a:lnTo>
                  <a:lnTo>
                    <a:pt x="326" y="1485"/>
                  </a:lnTo>
                  <a:close/>
                  <a:moveTo>
                    <a:pt x="0" y="2980"/>
                  </a:moveTo>
                  <a:lnTo>
                    <a:pt x="0" y="3727"/>
                  </a:lnTo>
                  <a:lnTo>
                    <a:pt x="326" y="3727"/>
                  </a:lnTo>
                  <a:lnTo>
                    <a:pt x="326" y="2980"/>
                  </a:lnTo>
                  <a:close/>
                  <a:moveTo>
                    <a:pt x="0" y="4474"/>
                  </a:moveTo>
                  <a:lnTo>
                    <a:pt x="0" y="5222"/>
                  </a:lnTo>
                  <a:lnTo>
                    <a:pt x="326" y="5222"/>
                  </a:lnTo>
                  <a:lnTo>
                    <a:pt x="326" y="4474"/>
                  </a:lnTo>
                  <a:close/>
                  <a:moveTo>
                    <a:pt x="0" y="5969"/>
                  </a:moveTo>
                  <a:lnTo>
                    <a:pt x="0" y="6716"/>
                  </a:lnTo>
                  <a:lnTo>
                    <a:pt x="326" y="6716"/>
                  </a:lnTo>
                  <a:lnTo>
                    <a:pt x="326" y="5969"/>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7" name="Google Shape;1007;g11fc49ee2e3_0_7"/>
            <p:cNvSpPr/>
            <p:nvPr/>
          </p:nvSpPr>
          <p:spPr>
            <a:xfrm>
              <a:off x="2793975" y="1375775"/>
              <a:ext cx="14175" cy="13925"/>
            </a:xfrm>
            <a:custGeom>
              <a:rect b="b" l="l" r="r" t="t"/>
              <a:pathLst>
                <a:path extrusionOk="0" h="557" w="567">
                  <a:moveTo>
                    <a:pt x="240" y="0"/>
                  </a:moveTo>
                  <a:lnTo>
                    <a:pt x="240" y="240"/>
                  </a:lnTo>
                  <a:lnTo>
                    <a:pt x="1" y="240"/>
                  </a:lnTo>
                  <a:lnTo>
                    <a:pt x="1" y="556"/>
                  </a:lnTo>
                  <a:lnTo>
                    <a:pt x="566" y="556"/>
                  </a:lnTo>
                  <a:lnTo>
                    <a:pt x="566"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8" name="Google Shape;1008;g11fc49ee2e3_0_7"/>
            <p:cNvSpPr/>
            <p:nvPr/>
          </p:nvSpPr>
          <p:spPr>
            <a:xfrm>
              <a:off x="2249100" y="1381750"/>
              <a:ext cx="525500" cy="7950"/>
            </a:xfrm>
            <a:custGeom>
              <a:rect b="b" l="l" r="r" t="t"/>
              <a:pathLst>
                <a:path extrusionOk="0" h="318" w="21020">
                  <a:moveTo>
                    <a:pt x="1" y="1"/>
                  </a:moveTo>
                  <a:lnTo>
                    <a:pt x="1" y="317"/>
                  </a:lnTo>
                  <a:lnTo>
                    <a:pt x="777" y="317"/>
                  </a:lnTo>
                  <a:lnTo>
                    <a:pt x="777" y="1"/>
                  </a:lnTo>
                  <a:close/>
                  <a:moveTo>
                    <a:pt x="1553" y="1"/>
                  </a:moveTo>
                  <a:lnTo>
                    <a:pt x="1553" y="317"/>
                  </a:lnTo>
                  <a:lnTo>
                    <a:pt x="2329" y="317"/>
                  </a:lnTo>
                  <a:lnTo>
                    <a:pt x="2329" y="1"/>
                  </a:lnTo>
                  <a:close/>
                  <a:moveTo>
                    <a:pt x="3114" y="1"/>
                  </a:moveTo>
                  <a:lnTo>
                    <a:pt x="3114" y="317"/>
                  </a:lnTo>
                  <a:lnTo>
                    <a:pt x="3890" y="317"/>
                  </a:lnTo>
                  <a:lnTo>
                    <a:pt x="3890" y="1"/>
                  </a:lnTo>
                  <a:close/>
                  <a:moveTo>
                    <a:pt x="4666" y="1"/>
                  </a:moveTo>
                  <a:lnTo>
                    <a:pt x="4666" y="317"/>
                  </a:lnTo>
                  <a:lnTo>
                    <a:pt x="5452" y="317"/>
                  </a:lnTo>
                  <a:lnTo>
                    <a:pt x="5452" y="1"/>
                  </a:lnTo>
                  <a:close/>
                  <a:moveTo>
                    <a:pt x="6228" y="1"/>
                  </a:moveTo>
                  <a:lnTo>
                    <a:pt x="6228" y="317"/>
                  </a:lnTo>
                  <a:lnTo>
                    <a:pt x="7004" y="317"/>
                  </a:lnTo>
                  <a:lnTo>
                    <a:pt x="7004" y="1"/>
                  </a:lnTo>
                  <a:close/>
                  <a:moveTo>
                    <a:pt x="7780" y="1"/>
                  </a:moveTo>
                  <a:lnTo>
                    <a:pt x="7780" y="317"/>
                  </a:lnTo>
                  <a:lnTo>
                    <a:pt x="8565" y="317"/>
                  </a:lnTo>
                  <a:lnTo>
                    <a:pt x="8565" y="1"/>
                  </a:lnTo>
                  <a:close/>
                  <a:moveTo>
                    <a:pt x="9341" y="1"/>
                  </a:moveTo>
                  <a:lnTo>
                    <a:pt x="9341" y="317"/>
                  </a:lnTo>
                  <a:lnTo>
                    <a:pt x="10117" y="317"/>
                  </a:lnTo>
                  <a:lnTo>
                    <a:pt x="10117" y="1"/>
                  </a:lnTo>
                  <a:close/>
                  <a:moveTo>
                    <a:pt x="10903" y="1"/>
                  </a:moveTo>
                  <a:lnTo>
                    <a:pt x="10903" y="317"/>
                  </a:lnTo>
                  <a:lnTo>
                    <a:pt x="11679" y="317"/>
                  </a:lnTo>
                  <a:lnTo>
                    <a:pt x="11679" y="1"/>
                  </a:lnTo>
                  <a:close/>
                  <a:moveTo>
                    <a:pt x="12455" y="1"/>
                  </a:moveTo>
                  <a:lnTo>
                    <a:pt x="12455" y="317"/>
                  </a:lnTo>
                  <a:lnTo>
                    <a:pt x="13231" y="317"/>
                  </a:lnTo>
                  <a:lnTo>
                    <a:pt x="13231" y="1"/>
                  </a:lnTo>
                  <a:close/>
                  <a:moveTo>
                    <a:pt x="14017" y="1"/>
                  </a:moveTo>
                  <a:lnTo>
                    <a:pt x="14017" y="317"/>
                  </a:lnTo>
                  <a:lnTo>
                    <a:pt x="14793" y="317"/>
                  </a:lnTo>
                  <a:lnTo>
                    <a:pt x="14793" y="1"/>
                  </a:lnTo>
                  <a:close/>
                  <a:moveTo>
                    <a:pt x="15569" y="1"/>
                  </a:moveTo>
                  <a:lnTo>
                    <a:pt x="15569" y="317"/>
                  </a:lnTo>
                  <a:lnTo>
                    <a:pt x="16345" y="317"/>
                  </a:lnTo>
                  <a:lnTo>
                    <a:pt x="16345" y="1"/>
                  </a:lnTo>
                  <a:close/>
                  <a:moveTo>
                    <a:pt x="17130" y="1"/>
                  </a:moveTo>
                  <a:lnTo>
                    <a:pt x="17130" y="317"/>
                  </a:lnTo>
                  <a:lnTo>
                    <a:pt x="17906" y="317"/>
                  </a:lnTo>
                  <a:lnTo>
                    <a:pt x="17906" y="1"/>
                  </a:lnTo>
                  <a:close/>
                  <a:moveTo>
                    <a:pt x="18682" y="1"/>
                  </a:moveTo>
                  <a:lnTo>
                    <a:pt x="18682" y="317"/>
                  </a:lnTo>
                  <a:lnTo>
                    <a:pt x="19468" y="317"/>
                  </a:lnTo>
                  <a:lnTo>
                    <a:pt x="19468" y="1"/>
                  </a:lnTo>
                  <a:close/>
                  <a:moveTo>
                    <a:pt x="20244" y="1"/>
                  </a:moveTo>
                  <a:lnTo>
                    <a:pt x="20244" y="317"/>
                  </a:lnTo>
                  <a:lnTo>
                    <a:pt x="21020" y="317"/>
                  </a:lnTo>
                  <a:lnTo>
                    <a:pt x="21020"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9" name="Google Shape;1009;g11fc49ee2e3_0_7"/>
            <p:cNvSpPr/>
            <p:nvPr/>
          </p:nvSpPr>
          <p:spPr>
            <a:xfrm>
              <a:off x="2215575" y="1381750"/>
              <a:ext cx="13925" cy="13925"/>
            </a:xfrm>
            <a:custGeom>
              <a:rect b="b" l="l" r="r" t="t"/>
              <a:pathLst>
                <a:path extrusionOk="0" h="557" w="557">
                  <a:moveTo>
                    <a:pt x="0" y="1"/>
                  </a:moveTo>
                  <a:lnTo>
                    <a:pt x="0" y="557"/>
                  </a:lnTo>
                  <a:lnTo>
                    <a:pt x="317" y="557"/>
                  </a:lnTo>
                  <a:lnTo>
                    <a:pt x="317" y="317"/>
                  </a:lnTo>
                  <a:lnTo>
                    <a:pt x="556" y="317"/>
                  </a:lnTo>
                  <a:lnTo>
                    <a:pt x="55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0" name="Google Shape;1010;g11fc49ee2e3_0_7"/>
            <p:cNvSpPr/>
            <p:nvPr/>
          </p:nvSpPr>
          <p:spPr>
            <a:xfrm>
              <a:off x="2215575" y="1414575"/>
              <a:ext cx="7925" cy="170325"/>
            </a:xfrm>
            <a:custGeom>
              <a:rect b="b" l="l" r="r" t="t"/>
              <a:pathLst>
                <a:path extrusionOk="0" h="6813" w="317">
                  <a:moveTo>
                    <a:pt x="0" y="0"/>
                  </a:moveTo>
                  <a:lnTo>
                    <a:pt x="0" y="757"/>
                  </a:lnTo>
                  <a:lnTo>
                    <a:pt x="317" y="757"/>
                  </a:lnTo>
                  <a:lnTo>
                    <a:pt x="317" y="0"/>
                  </a:lnTo>
                  <a:close/>
                  <a:moveTo>
                    <a:pt x="0" y="1514"/>
                  </a:moveTo>
                  <a:lnTo>
                    <a:pt x="0" y="2271"/>
                  </a:lnTo>
                  <a:lnTo>
                    <a:pt x="317" y="2271"/>
                  </a:lnTo>
                  <a:lnTo>
                    <a:pt x="317" y="1514"/>
                  </a:lnTo>
                  <a:close/>
                  <a:moveTo>
                    <a:pt x="0" y="3028"/>
                  </a:moveTo>
                  <a:lnTo>
                    <a:pt x="0" y="3785"/>
                  </a:lnTo>
                  <a:lnTo>
                    <a:pt x="317" y="3785"/>
                  </a:lnTo>
                  <a:lnTo>
                    <a:pt x="317" y="3028"/>
                  </a:lnTo>
                  <a:close/>
                  <a:moveTo>
                    <a:pt x="0" y="4542"/>
                  </a:moveTo>
                  <a:lnTo>
                    <a:pt x="0" y="5298"/>
                  </a:lnTo>
                  <a:lnTo>
                    <a:pt x="317" y="5298"/>
                  </a:lnTo>
                  <a:lnTo>
                    <a:pt x="317" y="4542"/>
                  </a:lnTo>
                  <a:close/>
                  <a:moveTo>
                    <a:pt x="0" y="6055"/>
                  </a:moveTo>
                  <a:lnTo>
                    <a:pt x="0" y="6812"/>
                  </a:lnTo>
                  <a:lnTo>
                    <a:pt x="317" y="6812"/>
                  </a:lnTo>
                  <a:lnTo>
                    <a:pt x="317" y="6055"/>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1" name="Google Shape;1011;g11fc49ee2e3_0_7"/>
            <p:cNvSpPr/>
            <p:nvPr/>
          </p:nvSpPr>
          <p:spPr>
            <a:xfrm>
              <a:off x="2215575" y="1603775"/>
              <a:ext cx="7925" cy="10100"/>
            </a:xfrm>
            <a:custGeom>
              <a:rect b="b" l="l" r="r" t="t"/>
              <a:pathLst>
                <a:path extrusionOk="0" h="404" w="317">
                  <a:moveTo>
                    <a:pt x="0" y="1"/>
                  </a:moveTo>
                  <a:lnTo>
                    <a:pt x="0" y="403"/>
                  </a:lnTo>
                  <a:lnTo>
                    <a:pt x="317" y="403"/>
                  </a:lnTo>
                  <a:lnTo>
                    <a:pt x="31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2" name="Google Shape;1012;g11fc49ee2e3_0_7"/>
            <p:cNvSpPr/>
            <p:nvPr/>
          </p:nvSpPr>
          <p:spPr>
            <a:xfrm>
              <a:off x="3067975" y="758800"/>
              <a:ext cx="991825" cy="114025"/>
            </a:xfrm>
            <a:custGeom>
              <a:rect b="b" l="l" r="r" t="t"/>
              <a:pathLst>
                <a:path extrusionOk="0" h="4561" w="39673">
                  <a:moveTo>
                    <a:pt x="21307" y="1"/>
                  </a:moveTo>
                  <a:lnTo>
                    <a:pt x="21307" y="326"/>
                  </a:lnTo>
                  <a:lnTo>
                    <a:pt x="22102" y="326"/>
                  </a:lnTo>
                  <a:lnTo>
                    <a:pt x="22102" y="1"/>
                  </a:lnTo>
                  <a:close/>
                  <a:moveTo>
                    <a:pt x="22907" y="1"/>
                  </a:moveTo>
                  <a:lnTo>
                    <a:pt x="22907" y="326"/>
                  </a:lnTo>
                  <a:lnTo>
                    <a:pt x="23702" y="326"/>
                  </a:lnTo>
                  <a:lnTo>
                    <a:pt x="23702" y="1"/>
                  </a:lnTo>
                  <a:close/>
                  <a:moveTo>
                    <a:pt x="24498" y="1"/>
                  </a:moveTo>
                  <a:lnTo>
                    <a:pt x="24498" y="326"/>
                  </a:lnTo>
                  <a:lnTo>
                    <a:pt x="25302" y="326"/>
                  </a:lnTo>
                  <a:lnTo>
                    <a:pt x="25302" y="1"/>
                  </a:lnTo>
                  <a:close/>
                  <a:moveTo>
                    <a:pt x="26097" y="1"/>
                  </a:moveTo>
                  <a:lnTo>
                    <a:pt x="26097" y="326"/>
                  </a:lnTo>
                  <a:lnTo>
                    <a:pt x="26893" y="326"/>
                  </a:lnTo>
                  <a:lnTo>
                    <a:pt x="26893" y="1"/>
                  </a:lnTo>
                  <a:close/>
                  <a:moveTo>
                    <a:pt x="27697" y="1"/>
                  </a:moveTo>
                  <a:lnTo>
                    <a:pt x="27697" y="326"/>
                  </a:lnTo>
                  <a:lnTo>
                    <a:pt x="28493" y="326"/>
                  </a:lnTo>
                  <a:lnTo>
                    <a:pt x="28493" y="1"/>
                  </a:lnTo>
                  <a:close/>
                  <a:moveTo>
                    <a:pt x="29288" y="1"/>
                  </a:moveTo>
                  <a:lnTo>
                    <a:pt x="29288" y="326"/>
                  </a:lnTo>
                  <a:lnTo>
                    <a:pt x="30092" y="326"/>
                  </a:lnTo>
                  <a:lnTo>
                    <a:pt x="30092" y="1"/>
                  </a:lnTo>
                  <a:close/>
                  <a:moveTo>
                    <a:pt x="30888" y="1"/>
                  </a:moveTo>
                  <a:lnTo>
                    <a:pt x="30888" y="326"/>
                  </a:lnTo>
                  <a:lnTo>
                    <a:pt x="31683" y="326"/>
                  </a:lnTo>
                  <a:lnTo>
                    <a:pt x="31683" y="1"/>
                  </a:lnTo>
                  <a:close/>
                  <a:moveTo>
                    <a:pt x="32488" y="1"/>
                  </a:moveTo>
                  <a:lnTo>
                    <a:pt x="32488" y="326"/>
                  </a:lnTo>
                  <a:lnTo>
                    <a:pt x="33283" y="326"/>
                  </a:lnTo>
                  <a:lnTo>
                    <a:pt x="33283" y="1"/>
                  </a:lnTo>
                  <a:close/>
                  <a:moveTo>
                    <a:pt x="34078" y="1"/>
                  </a:moveTo>
                  <a:lnTo>
                    <a:pt x="34078" y="326"/>
                  </a:lnTo>
                  <a:lnTo>
                    <a:pt x="34883" y="326"/>
                  </a:lnTo>
                  <a:lnTo>
                    <a:pt x="34883" y="1"/>
                  </a:lnTo>
                  <a:close/>
                  <a:moveTo>
                    <a:pt x="35678" y="1"/>
                  </a:moveTo>
                  <a:lnTo>
                    <a:pt x="35678" y="326"/>
                  </a:lnTo>
                  <a:lnTo>
                    <a:pt x="36473" y="326"/>
                  </a:lnTo>
                  <a:lnTo>
                    <a:pt x="36473" y="1"/>
                  </a:lnTo>
                  <a:close/>
                  <a:moveTo>
                    <a:pt x="37278" y="1"/>
                  </a:moveTo>
                  <a:lnTo>
                    <a:pt x="37278" y="326"/>
                  </a:lnTo>
                  <a:lnTo>
                    <a:pt x="38073" y="326"/>
                  </a:lnTo>
                  <a:lnTo>
                    <a:pt x="38073" y="1"/>
                  </a:lnTo>
                  <a:close/>
                  <a:moveTo>
                    <a:pt x="38868" y="1"/>
                  </a:moveTo>
                  <a:lnTo>
                    <a:pt x="38868" y="326"/>
                  </a:lnTo>
                  <a:lnTo>
                    <a:pt x="39673" y="326"/>
                  </a:lnTo>
                  <a:lnTo>
                    <a:pt x="39673" y="1"/>
                  </a:lnTo>
                  <a:close/>
                  <a:moveTo>
                    <a:pt x="19880" y="1"/>
                  </a:moveTo>
                  <a:lnTo>
                    <a:pt x="19880" y="489"/>
                  </a:lnTo>
                  <a:lnTo>
                    <a:pt x="20196" y="489"/>
                  </a:lnTo>
                  <a:lnTo>
                    <a:pt x="20196" y="326"/>
                  </a:lnTo>
                  <a:lnTo>
                    <a:pt x="20512" y="326"/>
                  </a:lnTo>
                  <a:lnTo>
                    <a:pt x="20512" y="1"/>
                  </a:lnTo>
                  <a:close/>
                  <a:moveTo>
                    <a:pt x="19880" y="1284"/>
                  </a:moveTo>
                  <a:lnTo>
                    <a:pt x="19880" y="2080"/>
                  </a:lnTo>
                  <a:lnTo>
                    <a:pt x="20196" y="2080"/>
                  </a:lnTo>
                  <a:lnTo>
                    <a:pt x="20196" y="1284"/>
                  </a:lnTo>
                  <a:close/>
                  <a:moveTo>
                    <a:pt x="19880" y="2884"/>
                  </a:moveTo>
                  <a:lnTo>
                    <a:pt x="19880" y="3679"/>
                  </a:lnTo>
                  <a:lnTo>
                    <a:pt x="20196" y="3679"/>
                  </a:lnTo>
                  <a:lnTo>
                    <a:pt x="20196" y="2884"/>
                  </a:lnTo>
                  <a:close/>
                  <a:moveTo>
                    <a:pt x="1" y="4235"/>
                  </a:moveTo>
                  <a:lnTo>
                    <a:pt x="1" y="4561"/>
                  </a:lnTo>
                  <a:lnTo>
                    <a:pt x="796" y="4561"/>
                  </a:lnTo>
                  <a:lnTo>
                    <a:pt x="796" y="4235"/>
                  </a:lnTo>
                  <a:close/>
                  <a:moveTo>
                    <a:pt x="1591" y="4235"/>
                  </a:moveTo>
                  <a:lnTo>
                    <a:pt x="1591" y="4561"/>
                  </a:lnTo>
                  <a:lnTo>
                    <a:pt x="2396" y="4561"/>
                  </a:lnTo>
                  <a:lnTo>
                    <a:pt x="2396" y="4235"/>
                  </a:lnTo>
                  <a:close/>
                  <a:moveTo>
                    <a:pt x="3191" y="4235"/>
                  </a:moveTo>
                  <a:lnTo>
                    <a:pt x="3191" y="4561"/>
                  </a:lnTo>
                  <a:lnTo>
                    <a:pt x="3986" y="4561"/>
                  </a:lnTo>
                  <a:lnTo>
                    <a:pt x="3986" y="4235"/>
                  </a:lnTo>
                  <a:close/>
                  <a:moveTo>
                    <a:pt x="4791" y="4235"/>
                  </a:moveTo>
                  <a:lnTo>
                    <a:pt x="4791" y="4561"/>
                  </a:lnTo>
                  <a:lnTo>
                    <a:pt x="5586" y="4561"/>
                  </a:lnTo>
                  <a:lnTo>
                    <a:pt x="5586" y="4235"/>
                  </a:lnTo>
                  <a:close/>
                  <a:moveTo>
                    <a:pt x="6381" y="4235"/>
                  </a:moveTo>
                  <a:lnTo>
                    <a:pt x="6381" y="4561"/>
                  </a:lnTo>
                  <a:lnTo>
                    <a:pt x="7186" y="4561"/>
                  </a:lnTo>
                  <a:lnTo>
                    <a:pt x="7186" y="4235"/>
                  </a:lnTo>
                  <a:close/>
                  <a:moveTo>
                    <a:pt x="7981" y="4235"/>
                  </a:moveTo>
                  <a:lnTo>
                    <a:pt x="7981" y="4561"/>
                  </a:lnTo>
                  <a:lnTo>
                    <a:pt x="8776" y="4561"/>
                  </a:lnTo>
                  <a:lnTo>
                    <a:pt x="8776" y="4235"/>
                  </a:lnTo>
                  <a:close/>
                  <a:moveTo>
                    <a:pt x="9581" y="4235"/>
                  </a:moveTo>
                  <a:lnTo>
                    <a:pt x="9581" y="4561"/>
                  </a:lnTo>
                  <a:lnTo>
                    <a:pt x="10376" y="4561"/>
                  </a:lnTo>
                  <a:lnTo>
                    <a:pt x="10376" y="4235"/>
                  </a:lnTo>
                  <a:close/>
                  <a:moveTo>
                    <a:pt x="11171" y="4235"/>
                  </a:moveTo>
                  <a:lnTo>
                    <a:pt x="11171" y="4561"/>
                  </a:lnTo>
                  <a:lnTo>
                    <a:pt x="11976" y="4561"/>
                  </a:lnTo>
                  <a:lnTo>
                    <a:pt x="11976" y="4235"/>
                  </a:lnTo>
                  <a:close/>
                  <a:moveTo>
                    <a:pt x="12771" y="4235"/>
                  </a:moveTo>
                  <a:lnTo>
                    <a:pt x="12771" y="4561"/>
                  </a:lnTo>
                  <a:lnTo>
                    <a:pt x="13566" y="4561"/>
                  </a:lnTo>
                  <a:lnTo>
                    <a:pt x="13566" y="4235"/>
                  </a:lnTo>
                  <a:close/>
                  <a:moveTo>
                    <a:pt x="14371" y="4235"/>
                  </a:moveTo>
                  <a:lnTo>
                    <a:pt x="14371" y="4561"/>
                  </a:lnTo>
                  <a:lnTo>
                    <a:pt x="15166" y="4561"/>
                  </a:lnTo>
                  <a:lnTo>
                    <a:pt x="15166" y="4235"/>
                  </a:lnTo>
                  <a:close/>
                  <a:moveTo>
                    <a:pt x="15962" y="4235"/>
                  </a:moveTo>
                  <a:lnTo>
                    <a:pt x="15962" y="4561"/>
                  </a:lnTo>
                  <a:lnTo>
                    <a:pt x="16766" y="4561"/>
                  </a:lnTo>
                  <a:lnTo>
                    <a:pt x="16766" y="4235"/>
                  </a:lnTo>
                  <a:close/>
                  <a:moveTo>
                    <a:pt x="17561" y="4235"/>
                  </a:moveTo>
                  <a:lnTo>
                    <a:pt x="17561" y="4561"/>
                  </a:lnTo>
                  <a:lnTo>
                    <a:pt x="18357" y="4561"/>
                  </a:lnTo>
                  <a:lnTo>
                    <a:pt x="18357" y="4235"/>
                  </a:lnTo>
                  <a:close/>
                  <a:moveTo>
                    <a:pt x="19161" y="4235"/>
                  </a:moveTo>
                  <a:lnTo>
                    <a:pt x="19161" y="4561"/>
                  </a:lnTo>
                  <a:lnTo>
                    <a:pt x="19956" y="4561"/>
                  </a:lnTo>
                  <a:lnTo>
                    <a:pt x="19956" y="4235"/>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3" name="Google Shape;1013;g11fc49ee2e3_0_7"/>
            <p:cNvSpPr/>
            <p:nvPr/>
          </p:nvSpPr>
          <p:spPr>
            <a:xfrm>
              <a:off x="2495550" y="1903400"/>
              <a:ext cx="605025" cy="618925"/>
            </a:xfrm>
            <a:custGeom>
              <a:rect b="b" l="l" r="r" t="t"/>
              <a:pathLst>
                <a:path extrusionOk="0" h="24757" w="24201">
                  <a:moveTo>
                    <a:pt x="1" y="1"/>
                  </a:moveTo>
                  <a:lnTo>
                    <a:pt x="1" y="317"/>
                  </a:lnTo>
                  <a:lnTo>
                    <a:pt x="796" y="317"/>
                  </a:lnTo>
                  <a:lnTo>
                    <a:pt x="796" y="1"/>
                  </a:lnTo>
                  <a:close/>
                  <a:moveTo>
                    <a:pt x="1591" y="1"/>
                  </a:moveTo>
                  <a:lnTo>
                    <a:pt x="1591" y="317"/>
                  </a:lnTo>
                  <a:lnTo>
                    <a:pt x="2396" y="317"/>
                  </a:lnTo>
                  <a:lnTo>
                    <a:pt x="2396" y="1"/>
                  </a:lnTo>
                  <a:close/>
                  <a:moveTo>
                    <a:pt x="3191" y="1"/>
                  </a:moveTo>
                  <a:lnTo>
                    <a:pt x="3191" y="317"/>
                  </a:lnTo>
                  <a:lnTo>
                    <a:pt x="3986" y="317"/>
                  </a:lnTo>
                  <a:lnTo>
                    <a:pt x="3986" y="1"/>
                  </a:lnTo>
                  <a:close/>
                  <a:moveTo>
                    <a:pt x="4791" y="1"/>
                  </a:moveTo>
                  <a:lnTo>
                    <a:pt x="4791" y="317"/>
                  </a:lnTo>
                  <a:lnTo>
                    <a:pt x="5586" y="317"/>
                  </a:lnTo>
                  <a:lnTo>
                    <a:pt x="5586" y="1"/>
                  </a:lnTo>
                  <a:close/>
                  <a:moveTo>
                    <a:pt x="6381" y="1"/>
                  </a:moveTo>
                  <a:lnTo>
                    <a:pt x="6381" y="317"/>
                  </a:lnTo>
                  <a:lnTo>
                    <a:pt x="7186" y="317"/>
                  </a:lnTo>
                  <a:lnTo>
                    <a:pt x="7186" y="1"/>
                  </a:lnTo>
                  <a:close/>
                  <a:moveTo>
                    <a:pt x="7981" y="1"/>
                  </a:moveTo>
                  <a:lnTo>
                    <a:pt x="7981" y="317"/>
                  </a:lnTo>
                  <a:lnTo>
                    <a:pt x="8776" y="317"/>
                  </a:lnTo>
                  <a:lnTo>
                    <a:pt x="8776" y="1"/>
                  </a:lnTo>
                  <a:close/>
                  <a:moveTo>
                    <a:pt x="9581" y="1"/>
                  </a:moveTo>
                  <a:lnTo>
                    <a:pt x="9581" y="317"/>
                  </a:lnTo>
                  <a:lnTo>
                    <a:pt x="10376" y="317"/>
                  </a:lnTo>
                  <a:lnTo>
                    <a:pt x="10376" y="1"/>
                  </a:lnTo>
                  <a:close/>
                  <a:moveTo>
                    <a:pt x="11171" y="1"/>
                  </a:moveTo>
                  <a:lnTo>
                    <a:pt x="11171" y="317"/>
                  </a:lnTo>
                  <a:lnTo>
                    <a:pt x="11976" y="317"/>
                  </a:lnTo>
                  <a:lnTo>
                    <a:pt x="11976" y="1"/>
                  </a:lnTo>
                  <a:close/>
                  <a:moveTo>
                    <a:pt x="12177" y="595"/>
                  </a:moveTo>
                  <a:lnTo>
                    <a:pt x="12177" y="1390"/>
                  </a:lnTo>
                  <a:lnTo>
                    <a:pt x="12503" y="1390"/>
                  </a:lnTo>
                  <a:lnTo>
                    <a:pt x="12503" y="595"/>
                  </a:lnTo>
                  <a:close/>
                  <a:moveTo>
                    <a:pt x="12177" y="2185"/>
                  </a:moveTo>
                  <a:lnTo>
                    <a:pt x="12177" y="2990"/>
                  </a:lnTo>
                  <a:lnTo>
                    <a:pt x="12503" y="2990"/>
                  </a:lnTo>
                  <a:lnTo>
                    <a:pt x="12503" y="2185"/>
                  </a:lnTo>
                  <a:close/>
                  <a:moveTo>
                    <a:pt x="12177" y="3785"/>
                  </a:moveTo>
                  <a:lnTo>
                    <a:pt x="12177" y="4580"/>
                  </a:lnTo>
                  <a:lnTo>
                    <a:pt x="12503" y="4580"/>
                  </a:lnTo>
                  <a:lnTo>
                    <a:pt x="12503" y="3785"/>
                  </a:lnTo>
                  <a:close/>
                  <a:moveTo>
                    <a:pt x="12177" y="5385"/>
                  </a:moveTo>
                  <a:lnTo>
                    <a:pt x="12177" y="6180"/>
                  </a:lnTo>
                  <a:lnTo>
                    <a:pt x="12503" y="6180"/>
                  </a:lnTo>
                  <a:lnTo>
                    <a:pt x="12503" y="5385"/>
                  </a:lnTo>
                  <a:close/>
                  <a:moveTo>
                    <a:pt x="12177" y="6975"/>
                  </a:moveTo>
                  <a:lnTo>
                    <a:pt x="12177" y="7780"/>
                  </a:lnTo>
                  <a:lnTo>
                    <a:pt x="12503" y="7780"/>
                  </a:lnTo>
                  <a:lnTo>
                    <a:pt x="12503" y="6975"/>
                  </a:lnTo>
                  <a:close/>
                  <a:moveTo>
                    <a:pt x="12177" y="8575"/>
                  </a:moveTo>
                  <a:lnTo>
                    <a:pt x="12177" y="9370"/>
                  </a:lnTo>
                  <a:lnTo>
                    <a:pt x="12503" y="9370"/>
                  </a:lnTo>
                  <a:lnTo>
                    <a:pt x="12503" y="8575"/>
                  </a:lnTo>
                  <a:close/>
                  <a:moveTo>
                    <a:pt x="12177" y="10175"/>
                  </a:moveTo>
                  <a:lnTo>
                    <a:pt x="12177" y="10970"/>
                  </a:lnTo>
                  <a:lnTo>
                    <a:pt x="12503" y="10970"/>
                  </a:lnTo>
                  <a:lnTo>
                    <a:pt x="12503" y="10175"/>
                  </a:lnTo>
                  <a:close/>
                  <a:moveTo>
                    <a:pt x="12177" y="11765"/>
                  </a:moveTo>
                  <a:lnTo>
                    <a:pt x="12177" y="12570"/>
                  </a:lnTo>
                  <a:lnTo>
                    <a:pt x="12503" y="12570"/>
                  </a:lnTo>
                  <a:lnTo>
                    <a:pt x="12503" y="11765"/>
                  </a:lnTo>
                  <a:close/>
                  <a:moveTo>
                    <a:pt x="12177" y="13365"/>
                  </a:moveTo>
                  <a:lnTo>
                    <a:pt x="12177" y="14161"/>
                  </a:lnTo>
                  <a:lnTo>
                    <a:pt x="12503" y="14161"/>
                  </a:lnTo>
                  <a:lnTo>
                    <a:pt x="12503" y="13365"/>
                  </a:lnTo>
                  <a:close/>
                  <a:moveTo>
                    <a:pt x="12177" y="14965"/>
                  </a:moveTo>
                  <a:lnTo>
                    <a:pt x="12177" y="15760"/>
                  </a:lnTo>
                  <a:lnTo>
                    <a:pt x="12503" y="15760"/>
                  </a:lnTo>
                  <a:lnTo>
                    <a:pt x="12503" y="14965"/>
                  </a:lnTo>
                  <a:close/>
                  <a:moveTo>
                    <a:pt x="12177" y="16556"/>
                  </a:moveTo>
                  <a:lnTo>
                    <a:pt x="12177" y="17360"/>
                  </a:lnTo>
                  <a:lnTo>
                    <a:pt x="12503" y="17360"/>
                  </a:lnTo>
                  <a:lnTo>
                    <a:pt x="12503" y="16556"/>
                  </a:lnTo>
                  <a:close/>
                  <a:moveTo>
                    <a:pt x="12177" y="18156"/>
                  </a:moveTo>
                  <a:lnTo>
                    <a:pt x="12177" y="18951"/>
                  </a:lnTo>
                  <a:lnTo>
                    <a:pt x="12503" y="18951"/>
                  </a:lnTo>
                  <a:lnTo>
                    <a:pt x="12503" y="18156"/>
                  </a:lnTo>
                  <a:close/>
                  <a:moveTo>
                    <a:pt x="12177" y="19755"/>
                  </a:moveTo>
                  <a:lnTo>
                    <a:pt x="12177" y="20551"/>
                  </a:lnTo>
                  <a:lnTo>
                    <a:pt x="12503" y="20551"/>
                  </a:lnTo>
                  <a:lnTo>
                    <a:pt x="12503" y="19755"/>
                  </a:lnTo>
                  <a:close/>
                  <a:moveTo>
                    <a:pt x="12177" y="21346"/>
                  </a:moveTo>
                  <a:lnTo>
                    <a:pt x="12177" y="22151"/>
                  </a:lnTo>
                  <a:lnTo>
                    <a:pt x="12503" y="22151"/>
                  </a:lnTo>
                  <a:lnTo>
                    <a:pt x="12503" y="21346"/>
                  </a:lnTo>
                  <a:close/>
                  <a:moveTo>
                    <a:pt x="12177" y="22946"/>
                  </a:moveTo>
                  <a:lnTo>
                    <a:pt x="12177" y="23741"/>
                  </a:lnTo>
                  <a:lnTo>
                    <a:pt x="12503" y="23741"/>
                  </a:lnTo>
                  <a:lnTo>
                    <a:pt x="12503" y="22946"/>
                  </a:lnTo>
                  <a:close/>
                  <a:moveTo>
                    <a:pt x="12340" y="24440"/>
                  </a:moveTo>
                  <a:lnTo>
                    <a:pt x="12340" y="24546"/>
                  </a:lnTo>
                  <a:lnTo>
                    <a:pt x="12177" y="24546"/>
                  </a:lnTo>
                  <a:lnTo>
                    <a:pt x="12177" y="24756"/>
                  </a:lnTo>
                  <a:lnTo>
                    <a:pt x="13087" y="24756"/>
                  </a:lnTo>
                  <a:lnTo>
                    <a:pt x="13087" y="24440"/>
                  </a:lnTo>
                  <a:close/>
                  <a:moveTo>
                    <a:pt x="13883" y="24440"/>
                  </a:moveTo>
                  <a:lnTo>
                    <a:pt x="13883" y="24756"/>
                  </a:lnTo>
                  <a:lnTo>
                    <a:pt x="14687" y="24756"/>
                  </a:lnTo>
                  <a:lnTo>
                    <a:pt x="14687" y="24440"/>
                  </a:lnTo>
                  <a:close/>
                  <a:moveTo>
                    <a:pt x="15483" y="24440"/>
                  </a:moveTo>
                  <a:lnTo>
                    <a:pt x="15483" y="24756"/>
                  </a:lnTo>
                  <a:lnTo>
                    <a:pt x="16278" y="24756"/>
                  </a:lnTo>
                  <a:lnTo>
                    <a:pt x="16278" y="24440"/>
                  </a:lnTo>
                  <a:close/>
                  <a:moveTo>
                    <a:pt x="17082" y="24440"/>
                  </a:moveTo>
                  <a:lnTo>
                    <a:pt x="17082" y="24756"/>
                  </a:lnTo>
                  <a:lnTo>
                    <a:pt x="17878" y="24756"/>
                  </a:lnTo>
                  <a:lnTo>
                    <a:pt x="17878" y="24440"/>
                  </a:lnTo>
                  <a:close/>
                  <a:moveTo>
                    <a:pt x="18673" y="24440"/>
                  </a:moveTo>
                  <a:lnTo>
                    <a:pt x="18673" y="24756"/>
                  </a:lnTo>
                  <a:lnTo>
                    <a:pt x="19478" y="24756"/>
                  </a:lnTo>
                  <a:lnTo>
                    <a:pt x="19478" y="24440"/>
                  </a:lnTo>
                  <a:close/>
                  <a:moveTo>
                    <a:pt x="20273" y="24440"/>
                  </a:moveTo>
                  <a:lnTo>
                    <a:pt x="20273" y="24756"/>
                  </a:lnTo>
                  <a:lnTo>
                    <a:pt x="21068" y="24756"/>
                  </a:lnTo>
                  <a:lnTo>
                    <a:pt x="21068" y="24440"/>
                  </a:lnTo>
                  <a:close/>
                  <a:moveTo>
                    <a:pt x="21873" y="24440"/>
                  </a:moveTo>
                  <a:lnTo>
                    <a:pt x="21873" y="24756"/>
                  </a:lnTo>
                  <a:lnTo>
                    <a:pt x="22668" y="24756"/>
                  </a:lnTo>
                  <a:lnTo>
                    <a:pt x="22668" y="24440"/>
                  </a:lnTo>
                  <a:close/>
                  <a:moveTo>
                    <a:pt x="23463" y="24440"/>
                  </a:moveTo>
                  <a:lnTo>
                    <a:pt x="23463" y="24756"/>
                  </a:lnTo>
                  <a:lnTo>
                    <a:pt x="24201" y="24756"/>
                  </a:lnTo>
                  <a:lnTo>
                    <a:pt x="24201" y="2444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4" name="Google Shape;1014;g11fc49ee2e3_0_7"/>
            <p:cNvSpPr/>
            <p:nvPr/>
          </p:nvSpPr>
          <p:spPr>
            <a:xfrm>
              <a:off x="3410725" y="1816950"/>
              <a:ext cx="111375" cy="474250"/>
            </a:xfrm>
            <a:custGeom>
              <a:rect b="b" l="l" r="r" t="t"/>
              <a:pathLst>
                <a:path extrusionOk="0" h="18970" w="4455">
                  <a:moveTo>
                    <a:pt x="4139" y="0"/>
                  </a:moveTo>
                  <a:lnTo>
                    <a:pt x="4139" y="748"/>
                  </a:lnTo>
                  <a:lnTo>
                    <a:pt x="4455" y="748"/>
                  </a:lnTo>
                  <a:lnTo>
                    <a:pt x="4455" y="0"/>
                  </a:lnTo>
                  <a:close/>
                  <a:moveTo>
                    <a:pt x="4139" y="1543"/>
                  </a:moveTo>
                  <a:lnTo>
                    <a:pt x="4139" y="2338"/>
                  </a:lnTo>
                  <a:lnTo>
                    <a:pt x="4455" y="2338"/>
                  </a:lnTo>
                  <a:lnTo>
                    <a:pt x="4455" y="1543"/>
                  </a:lnTo>
                  <a:close/>
                  <a:moveTo>
                    <a:pt x="4139" y="3143"/>
                  </a:moveTo>
                  <a:lnTo>
                    <a:pt x="4139" y="3938"/>
                  </a:lnTo>
                  <a:lnTo>
                    <a:pt x="4455" y="3938"/>
                  </a:lnTo>
                  <a:lnTo>
                    <a:pt x="4455" y="3143"/>
                  </a:lnTo>
                  <a:close/>
                  <a:moveTo>
                    <a:pt x="4139" y="4733"/>
                  </a:moveTo>
                  <a:lnTo>
                    <a:pt x="4139" y="5538"/>
                  </a:lnTo>
                  <a:lnTo>
                    <a:pt x="4455" y="5538"/>
                  </a:lnTo>
                  <a:lnTo>
                    <a:pt x="4455" y="4733"/>
                  </a:lnTo>
                  <a:close/>
                  <a:moveTo>
                    <a:pt x="4139" y="6333"/>
                  </a:moveTo>
                  <a:lnTo>
                    <a:pt x="4139" y="7128"/>
                  </a:lnTo>
                  <a:lnTo>
                    <a:pt x="4455" y="7128"/>
                  </a:lnTo>
                  <a:lnTo>
                    <a:pt x="4455" y="6333"/>
                  </a:lnTo>
                  <a:close/>
                  <a:moveTo>
                    <a:pt x="4139" y="7933"/>
                  </a:moveTo>
                  <a:lnTo>
                    <a:pt x="4139" y="8728"/>
                  </a:lnTo>
                  <a:lnTo>
                    <a:pt x="4455" y="8728"/>
                  </a:lnTo>
                  <a:lnTo>
                    <a:pt x="4455" y="7933"/>
                  </a:lnTo>
                  <a:close/>
                  <a:moveTo>
                    <a:pt x="0" y="9197"/>
                  </a:moveTo>
                  <a:lnTo>
                    <a:pt x="0" y="9389"/>
                  </a:lnTo>
                  <a:lnTo>
                    <a:pt x="163" y="9389"/>
                  </a:lnTo>
                  <a:lnTo>
                    <a:pt x="163" y="9523"/>
                  </a:lnTo>
                  <a:lnTo>
                    <a:pt x="939" y="9523"/>
                  </a:lnTo>
                  <a:lnTo>
                    <a:pt x="939" y="9197"/>
                  </a:lnTo>
                  <a:close/>
                  <a:moveTo>
                    <a:pt x="1734" y="9197"/>
                  </a:moveTo>
                  <a:lnTo>
                    <a:pt x="1734" y="9523"/>
                  </a:lnTo>
                  <a:lnTo>
                    <a:pt x="2529" y="9523"/>
                  </a:lnTo>
                  <a:lnTo>
                    <a:pt x="2529" y="9197"/>
                  </a:lnTo>
                  <a:close/>
                  <a:moveTo>
                    <a:pt x="3334" y="9197"/>
                  </a:moveTo>
                  <a:lnTo>
                    <a:pt x="3334" y="9523"/>
                  </a:lnTo>
                  <a:lnTo>
                    <a:pt x="4129" y="9523"/>
                  </a:lnTo>
                  <a:lnTo>
                    <a:pt x="4129" y="9197"/>
                  </a:lnTo>
                  <a:close/>
                  <a:moveTo>
                    <a:pt x="0" y="10184"/>
                  </a:moveTo>
                  <a:lnTo>
                    <a:pt x="0" y="10979"/>
                  </a:lnTo>
                  <a:lnTo>
                    <a:pt x="326" y="10979"/>
                  </a:lnTo>
                  <a:lnTo>
                    <a:pt x="326" y="10184"/>
                  </a:lnTo>
                  <a:close/>
                  <a:moveTo>
                    <a:pt x="0" y="11784"/>
                  </a:moveTo>
                  <a:lnTo>
                    <a:pt x="0" y="12579"/>
                  </a:lnTo>
                  <a:lnTo>
                    <a:pt x="326" y="12579"/>
                  </a:lnTo>
                  <a:lnTo>
                    <a:pt x="326" y="11784"/>
                  </a:lnTo>
                  <a:close/>
                  <a:moveTo>
                    <a:pt x="0" y="13374"/>
                  </a:moveTo>
                  <a:lnTo>
                    <a:pt x="0" y="14179"/>
                  </a:lnTo>
                  <a:lnTo>
                    <a:pt x="326" y="14179"/>
                  </a:lnTo>
                  <a:lnTo>
                    <a:pt x="326" y="13374"/>
                  </a:lnTo>
                  <a:close/>
                  <a:moveTo>
                    <a:pt x="0" y="14974"/>
                  </a:moveTo>
                  <a:lnTo>
                    <a:pt x="0" y="15770"/>
                  </a:lnTo>
                  <a:lnTo>
                    <a:pt x="326" y="15770"/>
                  </a:lnTo>
                  <a:lnTo>
                    <a:pt x="326" y="14974"/>
                  </a:lnTo>
                  <a:close/>
                  <a:moveTo>
                    <a:pt x="0" y="16574"/>
                  </a:moveTo>
                  <a:lnTo>
                    <a:pt x="0" y="17369"/>
                  </a:lnTo>
                  <a:lnTo>
                    <a:pt x="326" y="17369"/>
                  </a:lnTo>
                  <a:lnTo>
                    <a:pt x="326" y="16574"/>
                  </a:lnTo>
                  <a:close/>
                  <a:moveTo>
                    <a:pt x="0" y="18165"/>
                  </a:moveTo>
                  <a:lnTo>
                    <a:pt x="0" y="18969"/>
                  </a:lnTo>
                  <a:lnTo>
                    <a:pt x="326" y="18969"/>
                  </a:lnTo>
                  <a:lnTo>
                    <a:pt x="326" y="18165"/>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5" name="Google Shape;1015;g11fc49ee2e3_0_7"/>
            <p:cNvSpPr/>
            <p:nvPr/>
          </p:nvSpPr>
          <p:spPr>
            <a:xfrm>
              <a:off x="3729025" y="1983650"/>
              <a:ext cx="566925" cy="538675"/>
            </a:xfrm>
            <a:custGeom>
              <a:rect b="b" l="l" r="r" t="t"/>
              <a:pathLst>
                <a:path extrusionOk="0" h="21547" w="22677">
                  <a:moveTo>
                    <a:pt x="12301" y="0"/>
                  </a:moveTo>
                  <a:lnTo>
                    <a:pt x="12301" y="316"/>
                  </a:lnTo>
                  <a:lnTo>
                    <a:pt x="13097" y="316"/>
                  </a:lnTo>
                  <a:lnTo>
                    <a:pt x="13097" y="0"/>
                  </a:lnTo>
                  <a:close/>
                  <a:moveTo>
                    <a:pt x="13892" y="0"/>
                  </a:moveTo>
                  <a:lnTo>
                    <a:pt x="13892" y="316"/>
                  </a:lnTo>
                  <a:lnTo>
                    <a:pt x="14697" y="316"/>
                  </a:lnTo>
                  <a:lnTo>
                    <a:pt x="14697" y="0"/>
                  </a:lnTo>
                  <a:close/>
                  <a:moveTo>
                    <a:pt x="15492" y="0"/>
                  </a:moveTo>
                  <a:lnTo>
                    <a:pt x="15492" y="316"/>
                  </a:lnTo>
                  <a:lnTo>
                    <a:pt x="16287" y="316"/>
                  </a:lnTo>
                  <a:lnTo>
                    <a:pt x="16287" y="0"/>
                  </a:lnTo>
                  <a:close/>
                  <a:moveTo>
                    <a:pt x="17092" y="0"/>
                  </a:moveTo>
                  <a:lnTo>
                    <a:pt x="17092" y="316"/>
                  </a:lnTo>
                  <a:lnTo>
                    <a:pt x="17887" y="316"/>
                  </a:lnTo>
                  <a:lnTo>
                    <a:pt x="17887" y="0"/>
                  </a:lnTo>
                  <a:close/>
                  <a:moveTo>
                    <a:pt x="18682" y="0"/>
                  </a:moveTo>
                  <a:lnTo>
                    <a:pt x="18682" y="316"/>
                  </a:lnTo>
                  <a:lnTo>
                    <a:pt x="19487" y="316"/>
                  </a:lnTo>
                  <a:lnTo>
                    <a:pt x="19487" y="0"/>
                  </a:lnTo>
                  <a:close/>
                  <a:moveTo>
                    <a:pt x="20282" y="0"/>
                  </a:moveTo>
                  <a:lnTo>
                    <a:pt x="20282" y="316"/>
                  </a:lnTo>
                  <a:lnTo>
                    <a:pt x="21077" y="316"/>
                  </a:lnTo>
                  <a:lnTo>
                    <a:pt x="21077" y="0"/>
                  </a:lnTo>
                  <a:close/>
                  <a:moveTo>
                    <a:pt x="21882" y="0"/>
                  </a:moveTo>
                  <a:lnTo>
                    <a:pt x="21882" y="316"/>
                  </a:lnTo>
                  <a:lnTo>
                    <a:pt x="22677" y="316"/>
                  </a:lnTo>
                  <a:lnTo>
                    <a:pt x="22677" y="0"/>
                  </a:lnTo>
                  <a:close/>
                  <a:moveTo>
                    <a:pt x="11458" y="269"/>
                  </a:moveTo>
                  <a:lnTo>
                    <a:pt x="11458" y="1073"/>
                  </a:lnTo>
                  <a:lnTo>
                    <a:pt x="11775" y="1073"/>
                  </a:lnTo>
                  <a:lnTo>
                    <a:pt x="11775" y="269"/>
                  </a:lnTo>
                  <a:close/>
                  <a:moveTo>
                    <a:pt x="11458" y="1868"/>
                  </a:moveTo>
                  <a:lnTo>
                    <a:pt x="11458" y="2664"/>
                  </a:lnTo>
                  <a:lnTo>
                    <a:pt x="11775" y="2664"/>
                  </a:lnTo>
                  <a:lnTo>
                    <a:pt x="11775" y="1868"/>
                  </a:lnTo>
                  <a:close/>
                  <a:moveTo>
                    <a:pt x="11458" y="3468"/>
                  </a:moveTo>
                  <a:lnTo>
                    <a:pt x="11458" y="4263"/>
                  </a:lnTo>
                  <a:lnTo>
                    <a:pt x="11775" y="4263"/>
                  </a:lnTo>
                  <a:lnTo>
                    <a:pt x="11775" y="3468"/>
                  </a:lnTo>
                  <a:close/>
                  <a:moveTo>
                    <a:pt x="11458" y="5059"/>
                  </a:moveTo>
                  <a:lnTo>
                    <a:pt x="11458" y="5863"/>
                  </a:lnTo>
                  <a:lnTo>
                    <a:pt x="11775" y="5863"/>
                  </a:lnTo>
                  <a:lnTo>
                    <a:pt x="11775" y="5059"/>
                  </a:lnTo>
                  <a:close/>
                  <a:moveTo>
                    <a:pt x="11458" y="6659"/>
                  </a:moveTo>
                  <a:lnTo>
                    <a:pt x="11458" y="7454"/>
                  </a:lnTo>
                  <a:lnTo>
                    <a:pt x="11775" y="7454"/>
                  </a:lnTo>
                  <a:lnTo>
                    <a:pt x="11775" y="6659"/>
                  </a:lnTo>
                  <a:close/>
                  <a:moveTo>
                    <a:pt x="11458" y="8258"/>
                  </a:moveTo>
                  <a:lnTo>
                    <a:pt x="11458" y="9054"/>
                  </a:lnTo>
                  <a:lnTo>
                    <a:pt x="11775" y="9054"/>
                  </a:lnTo>
                  <a:lnTo>
                    <a:pt x="11775" y="8258"/>
                  </a:lnTo>
                  <a:close/>
                  <a:moveTo>
                    <a:pt x="11458" y="9849"/>
                  </a:moveTo>
                  <a:lnTo>
                    <a:pt x="11458" y="10654"/>
                  </a:lnTo>
                  <a:lnTo>
                    <a:pt x="11775" y="10654"/>
                  </a:lnTo>
                  <a:lnTo>
                    <a:pt x="11775" y="9849"/>
                  </a:lnTo>
                  <a:close/>
                  <a:moveTo>
                    <a:pt x="11458" y="11449"/>
                  </a:moveTo>
                  <a:lnTo>
                    <a:pt x="11458" y="12244"/>
                  </a:lnTo>
                  <a:lnTo>
                    <a:pt x="11775" y="12244"/>
                  </a:lnTo>
                  <a:lnTo>
                    <a:pt x="11775" y="11449"/>
                  </a:lnTo>
                  <a:close/>
                  <a:moveTo>
                    <a:pt x="11458" y="13049"/>
                  </a:moveTo>
                  <a:lnTo>
                    <a:pt x="11458" y="13844"/>
                  </a:lnTo>
                  <a:lnTo>
                    <a:pt x="11775" y="13844"/>
                  </a:lnTo>
                  <a:lnTo>
                    <a:pt x="11775" y="13049"/>
                  </a:lnTo>
                  <a:close/>
                  <a:moveTo>
                    <a:pt x="11458" y="14639"/>
                  </a:moveTo>
                  <a:lnTo>
                    <a:pt x="11458" y="15444"/>
                  </a:lnTo>
                  <a:lnTo>
                    <a:pt x="11775" y="15444"/>
                  </a:lnTo>
                  <a:lnTo>
                    <a:pt x="11775" y="14639"/>
                  </a:lnTo>
                  <a:close/>
                  <a:moveTo>
                    <a:pt x="11458" y="16239"/>
                  </a:moveTo>
                  <a:lnTo>
                    <a:pt x="11458" y="17034"/>
                  </a:lnTo>
                  <a:lnTo>
                    <a:pt x="11775" y="17034"/>
                  </a:lnTo>
                  <a:lnTo>
                    <a:pt x="11775" y="16239"/>
                  </a:lnTo>
                  <a:close/>
                  <a:moveTo>
                    <a:pt x="11458" y="17839"/>
                  </a:moveTo>
                  <a:lnTo>
                    <a:pt x="11458" y="18634"/>
                  </a:lnTo>
                  <a:lnTo>
                    <a:pt x="11775" y="18634"/>
                  </a:lnTo>
                  <a:lnTo>
                    <a:pt x="11775" y="17839"/>
                  </a:lnTo>
                  <a:close/>
                  <a:moveTo>
                    <a:pt x="11458" y="19429"/>
                  </a:moveTo>
                  <a:lnTo>
                    <a:pt x="11458" y="20234"/>
                  </a:lnTo>
                  <a:lnTo>
                    <a:pt x="11775" y="20234"/>
                  </a:lnTo>
                  <a:lnTo>
                    <a:pt x="11775" y="19429"/>
                  </a:lnTo>
                  <a:close/>
                  <a:moveTo>
                    <a:pt x="0" y="21230"/>
                  </a:moveTo>
                  <a:lnTo>
                    <a:pt x="0" y="21546"/>
                  </a:lnTo>
                  <a:lnTo>
                    <a:pt x="796" y="21546"/>
                  </a:lnTo>
                  <a:lnTo>
                    <a:pt x="796" y="21230"/>
                  </a:lnTo>
                  <a:close/>
                  <a:moveTo>
                    <a:pt x="1591" y="21230"/>
                  </a:moveTo>
                  <a:lnTo>
                    <a:pt x="1591" y="21546"/>
                  </a:lnTo>
                  <a:lnTo>
                    <a:pt x="2395" y="21546"/>
                  </a:lnTo>
                  <a:lnTo>
                    <a:pt x="2395" y="21230"/>
                  </a:lnTo>
                  <a:close/>
                  <a:moveTo>
                    <a:pt x="3191" y="21230"/>
                  </a:moveTo>
                  <a:lnTo>
                    <a:pt x="3191" y="21546"/>
                  </a:lnTo>
                  <a:lnTo>
                    <a:pt x="3986" y="21546"/>
                  </a:lnTo>
                  <a:lnTo>
                    <a:pt x="3986" y="21230"/>
                  </a:lnTo>
                  <a:close/>
                  <a:moveTo>
                    <a:pt x="4791" y="21230"/>
                  </a:moveTo>
                  <a:lnTo>
                    <a:pt x="4791" y="21546"/>
                  </a:lnTo>
                  <a:lnTo>
                    <a:pt x="5586" y="21546"/>
                  </a:lnTo>
                  <a:lnTo>
                    <a:pt x="5586" y="21230"/>
                  </a:lnTo>
                  <a:close/>
                  <a:moveTo>
                    <a:pt x="6381" y="21230"/>
                  </a:moveTo>
                  <a:lnTo>
                    <a:pt x="6381" y="21546"/>
                  </a:lnTo>
                  <a:lnTo>
                    <a:pt x="7186" y="21546"/>
                  </a:lnTo>
                  <a:lnTo>
                    <a:pt x="7186" y="21230"/>
                  </a:lnTo>
                  <a:close/>
                  <a:moveTo>
                    <a:pt x="7981" y="21230"/>
                  </a:moveTo>
                  <a:lnTo>
                    <a:pt x="7981" y="21546"/>
                  </a:lnTo>
                  <a:lnTo>
                    <a:pt x="8776" y="21546"/>
                  </a:lnTo>
                  <a:lnTo>
                    <a:pt x="8776" y="21230"/>
                  </a:lnTo>
                  <a:close/>
                  <a:moveTo>
                    <a:pt x="9581" y="21230"/>
                  </a:moveTo>
                  <a:lnTo>
                    <a:pt x="9581" y="21546"/>
                  </a:lnTo>
                  <a:lnTo>
                    <a:pt x="10376" y="21546"/>
                  </a:lnTo>
                  <a:lnTo>
                    <a:pt x="10376" y="21230"/>
                  </a:lnTo>
                  <a:close/>
                  <a:moveTo>
                    <a:pt x="11458" y="21029"/>
                  </a:moveTo>
                  <a:lnTo>
                    <a:pt x="11458" y="21230"/>
                  </a:lnTo>
                  <a:lnTo>
                    <a:pt x="11171" y="21230"/>
                  </a:lnTo>
                  <a:lnTo>
                    <a:pt x="11171" y="21546"/>
                  </a:lnTo>
                  <a:lnTo>
                    <a:pt x="11775" y="21546"/>
                  </a:lnTo>
                  <a:lnTo>
                    <a:pt x="11775" y="21029"/>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6" name="Google Shape;1016;g11fc49ee2e3_0_7"/>
            <p:cNvSpPr/>
            <p:nvPr/>
          </p:nvSpPr>
          <p:spPr>
            <a:xfrm>
              <a:off x="4864525" y="1970950"/>
              <a:ext cx="381075" cy="354250"/>
            </a:xfrm>
            <a:custGeom>
              <a:rect b="b" l="l" r="r" t="t"/>
              <a:pathLst>
                <a:path extrusionOk="0" h="14170" w="15243">
                  <a:moveTo>
                    <a:pt x="1" y="1"/>
                  </a:moveTo>
                  <a:lnTo>
                    <a:pt x="1" y="317"/>
                  </a:lnTo>
                  <a:lnTo>
                    <a:pt x="796" y="317"/>
                  </a:lnTo>
                  <a:lnTo>
                    <a:pt x="796" y="1"/>
                  </a:lnTo>
                  <a:close/>
                  <a:moveTo>
                    <a:pt x="1591" y="1"/>
                  </a:moveTo>
                  <a:lnTo>
                    <a:pt x="1591" y="317"/>
                  </a:lnTo>
                  <a:lnTo>
                    <a:pt x="2396" y="317"/>
                  </a:lnTo>
                  <a:lnTo>
                    <a:pt x="2396" y="1"/>
                  </a:lnTo>
                  <a:close/>
                  <a:moveTo>
                    <a:pt x="3191" y="1"/>
                  </a:moveTo>
                  <a:lnTo>
                    <a:pt x="3191" y="317"/>
                  </a:lnTo>
                  <a:lnTo>
                    <a:pt x="3986" y="317"/>
                  </a:lnTo>
                  <a:lnTo>
                    <a:pt x="3986" y="1"/>
                  </a:lnTo>
                  <a:close/>
                  <a:moveTo>
                    <a:pt x="4791" y="1"/>
                  </a:moveTo>
                  <a:lnTo>
                    <a:pt x="4791" y="317"/>
                  </a:lnTo>
                  <a:lnTo>
                    <a:pt x="5586" y="317"/>
                  </a:lnTo>
                  <a:lnTo>
                    <a:pt x="5586" y="1"/>
                  </a:lnTo>
                  <a:close/>
                  <a:moveTo>
                    <a:pt x="6381" y="1"/>
                  </a:moveTo>
                  <a:lnTo>
                    <a:pt x="6381" y="317"/>
                  </a:lnTo>
                  <a:lnTo>
                    <a:pt x="7186" y="317"/>
                  </a:lnTo>
                  <a:lnTo>
                    <a:pt x="7186" y="1"/>
                  </a:lnTo>
                  <a:close/>
                  <a:moveTo>
                    <a:pt x="7981" y="1"/>
                  </a:moveTo>
                  <a:lnTo>
                    <a:pt x="7981" y="317"/>
                  </a:lnTo>
                  <a:lnTo>
                    <a:pt x="8776" y="317"/>
                  </a:lnTo>
                  <a:lnTo>
                    <a:pt x="8776" y="1"/>
                  </a:lnTo>
                  <a:close/>
                  <a:moveTo>
                    <a:pt x="9581" y="1"/>
                  </a:moveTo>
                  <a:lnTo>
                    <a:pt x="9581" y="317"/>
                  </a:lnTo>
                  <a:lnTo>
                    <a:pt x="10376" y="317"/>
                  </a:lnTo>
                  <a:lnTo>
                    <a:pt x="10376" y="1"/>
                  </a:lnTo>
                  <a:close/>
                  <a:moveTo>
                    <a:pt x="11171" y="1"/>
                  </a:moveTo>
                  <a:lnTo>
                    <a:pt x="11171" y="317"/>
                  </a:lnTo>
                  <a:lnTo>
                    <a:pt x="11976" y="317"/>
                  </a:lnTo>
                  <a:lnTo>
                    <a:pt x="11976" y="1"/>
                  </a:lnTo>
                  <a:close/>
                  <a:moveTo>
                    <a:pt x="12771" y="1"/>
                  </a:moveTo>
                  <a:lnTo>
                    <a:pt x="12771" y="317"/>
                  </a:lnTo>
                  <a:lnTo>
                    <a:pt x="13566" y="317"/>
                  </a:lnTo>
                  <a:lnTo>
                    <a:pt x="13566" y="1"/>
                  </a:lnTo>
                  <a:close/>
                  <a:moveTo>
                    <a:pt x="14371" y="1"/>
                  </a:moveTo>
                  <a:lnTo>
                    <a:pt x="14371" y="317"/>
                  </a:lnTo>
                  <a:lnTo>
                    <a:pt x="15080" y="317"/>
                  </a:lnTo>
                  <a:lnTo>
                    <a:pt x="15080" y="250"/>
                  </a:lnTo>
                  <a:lnTo>
                    <a:pt x="15243" y="250"/>
                  </a:lnTo>
                  <a:lnTo>
                    <a:pt x="15243" y="1"/>
                  </a:lnTo>
                  <a:close/>
                  <a:moveTo>
                    <a:pt x="14917" y="1045"/>
                  </a:moveTo>
                  <a:lnTo>
                    <a:pt x="14917" y="1840"/>
                  </a:lnTo>
                  <a:lnTo>
                    <a:pt x="15243" y="1840"/>
                  </a:lnTo>
                  <a:lnTo>
                    <a:pt x="15243" y="1045"/>
                  </a:lnTo>
                  <a:close/>
                  <a:moveTo>
                    <a:pt x="14917" y="2645"/>
                  </a:moveTo>
                  <a:lnTo>
                    <a:pt x="14917" y="3440"/>
                  </a:lnTo>
                  <a:lnTo>
                    <a:pt x="15243" y="3440"/>
                  </a:lnTo>
                  <a:lnTo>
                    <a:pt x="15243" y="2645"/>
                  </a:lnTo>
                  <a:close/>
                  <a:moveTo>
                    <a:pt x="14917" y="4235"/>
                  </a:moveTo>
                  <a:lnTo>
                    <a:pt x="14917" y="5040"/>
                  </a:lnTo>
                  <a:lnTo>
                    <a:pt x="15243" y="5040"/>
                  </a:lnTo>
                  <a:lnTo>
                    <a:pt x="15243" y="4235"/>
                  </a:lnTo>
                  <a:close/>
                  <a:moveTo>
                    <a:pt x="14917" y="5835"/>
                  </a:moveTo>
                  <a:lnTo>
                    <a:pt x="14917" y="6630"/>
                  </a:lnTo>
                  <a:lnTo>
                    <a:pt x="15243" y="6630"/>
                  </a:lnTo>
                  <a:lnTo>
                    <a:pt x="15243" y="5835"/>
                  </a:lnTo>
                  <a:close/>
                  <a:moveTo>
                    <a:pt x="14917" y="7435"/>
                  </a:moveTo>
                  <a:lnTo>
                    <a:pt x="14917" y="8230"/>
                  </a:lnTo>
                  <a:lnTo>
                    <a:pt x="15243" y="8230"/>
                  </a:lnTo>
                  <a:lnTo>
                    <a:pt x="15243" y="7435"/>
                  </a:lnTo>
                  <a:close/>
                  <a:moveTo>
                    <a:pt x="14917" y="9025"/>
                  </a:moveTo>
                  <a:lnTo>
                    <a:pt x="14917" y="9830"/>
                  </a:lnTo>
                  <a:lnTo>
                    <a:pt x="15243" y="9830"/>
                  </a:lnTo>
                  <a:lnTo>
                    <a:pt x="15243" y="9025"/>
                  </a:lnTo>
                  <a:close/>
                  <a:moveTo>
                    <a:pt x="14917" y="10625"/>
                  </a:moveTo>
                  <a:lnTo>
                    <a:pt x="14917" y="11420"/>
                  </a:lnTo>
                  <a:lnTo>
                    <a:pt x="15243" y="11420"/>
                  </a:lnTo>
                  <a:lnTo>
                    <a:pt x="15243" y="10625"/>
                  </a:lnTo>
                  <a:close/>
                  <a:moveTo>
                    <a:pt x="14917" y="12225"/>
                  </a:moveTo>
                  <a:lnTo>
                    <a:pt x="14917" y="13020"/>
                  </a:lnTo>
                  <a:lnTo>
                    <a:pt x="15243" y="13020"/>
                  </a:lnTo>
                  <a:lnTo>
                    <a:pt x="15243" y="12225"/>
                  </a:lnTo>
                  <a:close/>
                  <a:moveTo>
                    <a:pt x="14917" y="13815"/>
                  </a:moveTo>
                  <a:lnTo>
                    <a:pt x="14917" y="14170"/>
                  </a:lnTo>
                  <a:lnTo>
                    <a:pt x="15243" y="14170"/>
                  </a:lnTo>
                  <a:lnTo>
                    <a:pt x="15243" y="13815"/>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7" name="Google Shape;1017;g11fc49ee2e3_0_7"/>
            <p:cNvSpPr/>
            <p:nvPr/>
          </p:nvSpPr>
          <p:spPr>
            <a:xfrm>
              <a:off x="4695675" y="747075"/>
              <a:ext cx="363825" cy="502500"/>
            </a:xfrm>
            <a:custGeom>
              <a:rect b="b" l="l" r="r" t="t"/>
              <a:pathLst>
                <a:path extrusionOk="0" h="20100" w="14553">
                  <a:moveTo>
                    <a:pt x="0" y="0"/>
                  </a:moveTo>
                  <a:lnTo>
                    <a:pt x="0" y="326"/>
                  </a:lnTo>
                  <a:lnTo>
                    <a:pt x="796" y="326"/>
                  </a:lnTo>
                  <a:lnTo>
                    <a:pt x="796" y="0"/>
                  </a:lnTo>
                  <a:close/>
                  <a:moveTo>
                    <a:pt x="1600" y="0"/>
                  </a:moveTo>
                  <a:lnTo>
                    <a:pt x="1600" y="326"/>
                  </a:lnTo>
                  <a:lnTo>
                    <a:pt x="2396" y="326"/>
                  </a:lnTo>
                  <a:lnTo>
                    <a:pt x="2396" y="0"/>
                  </a:lnTo>
                  <a:close/>
                  <a:moveTo>
                    <a:pt x="3191" y="0"/>
                  </a:moveTo>
                  <a:lnTo>
                    <a:pt x="3191" y="326"/>
                  </a:lnTo>
                  <a:lnTo>
                    <a:pt x="3995" y="326"/>
                  </a:lnTo>
                  <a:lnTo>
                    <a:pt x="3995" y="0"/>
                  </a:lnTo>
                  <a:close/>
                  <a:moveTo>
                    <a:pt x="4791" y="0"/>
                  </a:moveTo>
                  <a:lnTo>
                    <a:pt x="4791" y="326"/>
                  </a:lnTo>
                  <a:lnTo>
                    <a:pt x="5586" y="326"/>
                  </a:lnTo>
                  <a:lnTo>
                    <a:pt x="5586" y="0"/>
                  </a:lnTo>
                  <a:close/>
                  <a:moveTo>
                    <a:pt x="6391" y="0"/>
                  </a:moveTo>
                  <a:lnTo>
                    <a:pt x="6391" y="326"/>
                  </a:lnTo>
                  <a:lnTo>
                    <a:pt x="7186" y="326"/>
                  </a:lnTo>
                  <a:lnTo>
                    <a:pt x="7186" y="0"/>
                  </a:lnTo>
                  <a:close/>
                  <a:moveTo>
                    <a:pt x="7147" y="843"/>
                  </a:moveTo>
                  <a:lnTo>
                    <a:pt x="7147" y="1638"/>
                  </a:lnTo>
                  <a:lnTo>
                    <a:pt x="7464" y="1638"/>
                  </a:lnTo>
                  <a:lnTo>
                    <a:pt x="7464" y="843"/>
                  </a:lnTo>
                  <a:close/>
                  <a:moveTo>
                    <a:pt x="7147" y="2443"/>
                  </a:moveTo>
                  <a:lnTo>
                    <a:pt x="7147" y="3238"/>
                  </a:lnTo>
                  <a:lnTo>
                    <a:pt x="7464" y="3238"/>
                  </a:lnTo>
                  <a:lnTo>
                    <a:pt x="7464" y="2443"/>
                  </a:lnTo>
                  <a:close/>
                  <a:moveTo>
                    <a:pt x="7147" y="4033"/>
                  </a:moveTo>
                  <a:lnTo>
                    <a:pt x="7147" y="4838"/>
                  </a:lnTo>
                  <a:lnTo>
                    <a:pt x="7464" y="4838"/>
                  </a:lnTo>
                  <a:lnTo>
                    <a:pt x="7464" y="4033"/>
                  </a:lnTo>
                  <a:close/>
                  <a:moveTo>
                    <a:pt x="7147" y="5633"/>
                  </a:moveTo>
                  <a:lnTo>
                    <a:pt x="7147" y="6429"/>
                  </a:lnTo>
                  <a:lnTo>
                    <a:pt x="7464" y="6429"/>
                  </a:lnTo>
                  <a:lnTo>
                    <a:pt x="7464" y="5633"/>
                  </a:lnTo>
                  <a:close/>
                  <a:moveTo>
                    <a:pt x="7147" y="7233"/>
                  </a:moveTo>
                  <a:lnTo>
                    <a:pt x="7147" y="8028"/>
                  </a:lnTo>
                  <a:lnTo>
                    <a:pt x="7464" y="8028"/>
                  </a:lnTo>
                  <a:lnTo>
                    <a:pt x="7464" y="7233"/>
                  </a:lnTo>
                  <a:close/>
                  <a:moveTo>
                    <a:pt x="7147" y="8824"/>
                  </a:moveTo>
                  <a:lnTo>
                    <a:pt x="7147" y="9628"/>
                  </a:lnTo>
                  <a:lnTo>
                    <a:pt x="7464" y="9628"/>
                  </a:lnTo>
                  <a:lnTo>
                    <a:pt x="7464" y="8824"/>
                  </a:lnTo>
                  <a:close/>
                  <a:moveTo>
                    <a:pt x="7147" y="10424"/>
                  </a:moveTo>
                  <a:lnTo>
                    <a:pt x="7147" y="11219"/>
                  </a:lnTo>
                  <a:lnTo>
                    <a:pt x="7464" y="11219"/>
                  </a:lnTo>
                  <a:lnTo>
                    <a:pt x="7464" y="10424"/>
                  </a:lnTo>
                  <a:close/>
                  <a:moveTo>
                    <a:pt x="7147" y="12023"/>
                  </a:moveTo>
                  <a:lnTo>
                    <a:pt x="7147" y="12819"/>
                  </a:lnTo>
                  <a:lnTo>
                    <a:pt x="7464" y="12819"/>
                  </a:lnTo>
                  <a:lnTo>
                    <a:pt x="7464" y="12023"/>
                  </a:lnTo>
                  <a:close/>
                  <a:moveTo>
                    <a:pt x="7147" y="13614"/>
                  </a:moveTo>
                  <a:lnTo>
                    <a:pt x="7147" y="14419"/>
                  </a:lnTo>
                  <a:lnTo>
                    <a:pt x="7464" y="14419"/>
                  </a:lnTo>
                  <a:lnTo>
                    <a:pt x="7464" y="13614"/>
                  </a:lnTo>
                  <a:close/>
                  <a:moveTo>
                    <a:pt x="7147" y="15214"/>
                  </a:moveTo>
                  <a:lnTo>
                    <a:pt x="7147" y="16009"/>
                  </a:lnTo>
                  <a:lnTo>
                    <a:pt x="7464" y="16009"/>
                  </a:lnTo>
                  <a:lnTo>
                    <a:pt x="7464" y="15214"/>
                  </a:lnTo>
                  <a:close/>
                  <a:moveTo>
                    <a:pt x="7147" y="16814"/>
                  </a:moveTo>
                  <a:lnTo>
                    <a:pt x="7147" y="17609"/>
                  </a:lnTo>
                  <a:lnTo>
                    <a:pt x="7464" y="17609"/>
                  </a:lnTo>
                  <a:lnTo>
                    <a:pt x="7464" y="16814"/>
                  </a:lnTo>
                  <a:close/>
                  <a:moveTo>
                    <a:pt x="7147" y="18404"/>
                  </a:moveTo>
                  <a:lnTo>
                    <a:pt x="7147" y="19209"/>
                  </a:lnTo>
                  <a:lnTo>
                    <a:pt x="7464" y="19209"/>
                  </a:lnTo>
                  <a:lnTo>
                    <a:pt x="7464" y="18404"/>
                  </a:lnTo>
                  <a:close/>
                  <a:moveTo>
                    <a:pt x="7368" y="19783"/>
                  </a:moveTo>
                  <a:lnTo>
                    <a:pt x="7368" y="20100"/>
                  </a:lnTo>
                  <a:lnTo>
                    <a:pt x="8163" y="20100"/>
                  </a:lnTo>
                  <a:lnTo>
                    <a:pt x="8163" y="19783"/>
                  </a:lnTo>
                  <a:close/>
                  <a:moveTo>
                    <a:pt x="8968" y="19783"/>
                  </a:moveTo>
                  <a:lnTo>
                    <a:pt x="8968" y="20100"/>
                  </a:lnTo>
                  <a:lnTo>
                    <a:pt x="9763" y="20100"/>
                  </a:lnTo>
                  <a:lnTo>
                    <a:pt x="9763" y="19783"/>
                  </a:lnTo>
                  <a:close/>
                  <a:moveTo>
                    <a:pt x="10558" y="19783"/>
                  </a:moveTo>
                  <a:lnTo>
                    <a:pt x="10558" y="20100"/>
                  </a:lnTo>
                  <a:lnTo>
                    <a:pt x="11363" y="20100"/>
                  </a:lnTo>
                  <a:lnTo>
                    <a:pt x="11363" y="19783"/>
                  </a:lnTo>
                  <a:close/>
                  <a:moveTo>
                    <a:pt x="12158" y="19783"/>
                  </a:moveTo>
                  <a:lnTo>
                    <a:pt x="12158" y="20100"/>
                  </a:lnTo>
                  <a:lnTo>
                    <a:pt x="12953" y="20100"/>
                  </a:lnTo>
                  <a:lnTo>
                    <a:pt x="12953" y="19783"/>
                  </a:lnTo>
                  <a:close/>
                  <a:moveTo>
                    <a:pt x="13758" y="19783"/>
                  </a:moveTo>
                  <a:lnTo>
                    <a:pt x="13758" y="20100"/>
                  </a:lnTo>
                  <a:lnTo>
                    <a:pt x="14553" y="20100"/>
                  </a:lnTo>
                  <a:lnTo>
                    <a:pt x="14553" y="19783"/>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8" name="Google Shape;1018;g11fc49ee2e3_0_7"/>
            <p:cNvSpPr/>
            <p:nvPr/>
          </p:nvSpPr>
          <p:spPr>
            <a:xfrm>
              <a:off x="3090025" y="855075"/>
              <a:ext cx="8150" cy="38350"/>
            </a:xfrm>
            <a:custGeom>
              <a:rect b="b" l="l" r="r" t="t"/>
              <a:pathLst>
                <a:path extrusionOk="0" h="1534" w="326">
                  <a:moveTo>
                    <a:pt x="0" y="1"/>
                  </a:moveTo>
                  <a:lnTo>
                    <a:pt x="0" y="1534"/>
                  </a:lnTo>
                  <a:lnTo>
                    <a:pt x="326" y="1534"/>
                  </a:lnTo>
                  <a:lnTo>
                    <a:pt x="32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9" name="Google Shape;1019;g11fc49ee2e3_0_7"/>
            <p:cNvSpPr/>
            <p:nvPr/>
          </p:nvSpPr>
          <p:spPr>
            <a:xfrm>
              <a:off x="3106775" y="855075"/>
              <a:ext cx="7925" cy="38350"/>
            </a:xfrm>
            <a:custGeom>
              <a:rect b="b" l="l" r="r" t="t"/>
              <a:pathLst>
                <a:path extrusionOk="0" h="1534" w="317">
                  <a:moveTo>
                    <a:pt x="1" y="1"/>
                  </a:moveTo>
                  <a:lnTo>
                    <a:pt x="1" y="1534"/>
                  </a:lnTo>
                  <a:lnTo>
                    <a:pt x="317" y="1534"/>
                  </a:lnTo>
                  <a:lnTo>
                    <a:pt x="31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0" name="Google Shape;1020;g11fc49ee2e3_0_7"/>
            <p:cNvSpPr/>
            <p:nvPr/>
          </p:nvSpPr>
          <p:spPr>
            <a:xfrm>
              <a:off x="3090025" y="1000475"/>
              <a:ext cx="8150" cy="38325"/>
            </a:xfrm>
            <a:custGeom>
              <a:rect b="b" l="l" r="r" t="t"/>
              <a:pathLst>
                <a:path extrusionOk="0" h="1533" w="326">
                  <a:moveTo>
                    <a:pt x="0" y="0"/>
                  </a:moveTo>
                  <a:lnTo>
                    <a:pt x="0" y="1533"/>
                  </a:lnTo>
                  <a:lnTo>
                    <a:pt x="326" y="1533"/>
                  </a:lnTo>
                  <a:lnTo>
                    <a:pt x="326"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1" name="Google Shape;1021;g11fc49ee2e3_0_7"/>
            <p:cNvSpPr/>
            <p:nvPr/>
          </p:nvSpPr>
          <p:spPr>
            <a:xfrm>
              <a:off x="3106775" y="1000475"/>
              <a:ext cx="7925" cy="38325"/>
            </a:xfrm>
            <a:custGeom>
              <a:rect b="b" l="l" r="r" t="t"/>
              <a:pathLst>
                <a:path extrusionOk="0" h="1533" w="317">
                  <a:moveTo>
                    <a:pt x="1" y="0"/>
                  </a:moveTo>
                  <a:lnTo>
                    <a:pt x="1" y="1533"/>
                  </a:lnTo>
                  <a:lnTo>
                    <a:pt x="317" y="1533"/>
                  </a:lnTo>
                  <a:lnTo>
                    <a:pt x="31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2" name="Google Shape;1022;g11fc49ee2e3_0_7"/>
            <p:cNvSpPr/>
            <p:nvPr/>
          </p:nvSpPr>
          <p:spPr>
            <a:xfrm>
              <a:off x="2784875" y="1201900"/>
              <a:ext cx="38350" cy="8150"/>
            </a:xfrm>
            <a:custGeom>
              <a:rect b="b" l="l" r="r" t="t"/>
              <a:pathLst>
                <a:path extrusionOk="0" h="326" w="1534">
                  <a:moveTo>
                    <a:pt x="1" y="0"/>
                  </a:moveTo>
                  <a:lnTo>
                    <a:pt x="1" y="326"/>
                  </a:lnTo>
                  <a:lnTo>
                    <a:pt x="1534" y="326"/>
                  </a:lnTo>
                  <a:lnTo>
                    <a:pt x="153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3" name="Google Shape;1023;g11fc49ee2e3_0_7"/>
            <p:cNvSpPr/>
            <p:nvPr/>
          </p:nvSpPr>
          <p:spPr>
            <a:xfrm>
              <a:off x="2784875" y="1185375"/>
              <a:ext cx="38350" cy="7925"/>
            </a:xfrm>
            <a:custGeom>
              <a:rect b="b" l="l" r="r" t="t"/>
              <a:pathLst>
                <a:path extrusionOk="0" h="317" w="1534">
                  <a:moveTo>
                    <a:pt x="1" y="0"/>
                  </a:moveTo>
                  <a:lnTo>
                    <a:pt x="1" y="316"/>
                  </a:lnTo>
                  <a:lnTo>
                    <a:pt x="1534" y="316"/>
                  </a:lnTo>
                  <a:lnTo>
                    <a:pt x="153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4" name="Google Shape;1024;g11fc49ee2e3_0_7"/>
            <p:cNvSpPr/>
            <p:nvPr/>
          </p:nvSpPr>
          <p:spPr>
            <a:xfrm>
              <a:off x="2503700" y="1885925"/>
              <a:ext cx="7925" cy="38350"/>
            </a:xfrm>
            <a:custGeom>
              <a:rect b="b" l="l" r="r" t="t"/>
              <a:pathLst>
                <a:path extrusionOk="0" h="1534" w="317">
                  <a:moveTo>
                    <a:pt x="1" y="0"/>
                  </a:moveTo>
                  <a:lnTo>
                    <a:pt x="1" y="1533"/>
                  </a:lnTo>
                  <a:lnTo>
                    <a:pt x="317" y="1533"/>
                  </a:lnTo>
                  <a:lnTo>
                    <a:pt x="31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5" name="Google Shape;1025;g11fc49ee2e3_0_7"/>
            <p:cNvSpPr/>
            <p:nvPr/>
          </p:nvSpPr>
          <p:spPr>
            <a:xfrm>
              <a:off x="2520225" y="1885925"/>
              <a:ext cx="7925" cy="38350"/>
            </a:xfrm>
            <a:custGeom>
              <a:rect b="b" l="l" r="r" t="t"/>
              <a:pathLst>
                <a:path extrusionOk="0" h="1534" w="317">
                  <a:moveTo>
                    <a:pt x="1" y="0"/>
                  </a:moveTo>
                  <a:lnTo>
                    <a:pt x="1" y="1533"/>
                  </a:lnTo>
                  <a:lnTo>
                    <a:pt x="317" y="1533"/>
                  </a:lnTo>
                  <a:lnTo>
                    <a:pt x="31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6" name="Google Shape;1026;g11fc49ee2e3_0_7"/>
            <p:cNvSpPr/>
            <p:nvPr/>
          </p:nvSpPr>
          <p:spPr>
            <a:xfrm>
              <a:off x="3745775" y="2499075"/>
              <a:ext cx="8175" cy="38325"/>
            </a:xfrm>
            <a:custGeom>
              <a:rect b="b" l="l" r="r" t="t"/>
              <a:pathLst>
                <a:path extrusionOk="0" h="1533" w="327">
                  <a:moveTo>
                    <a:pt x="1" y="0"/>
                  </a:moveTo>
                  <a:lnTo>
                    <a:pt x="1" y="1533"/>
                  </a:lnTo>
                  <a:lnTo>
                    <a:pt x="327" y="1533"/>
                  </a:lnTo>
                  <a:lnTo>
                    <a:pt x="32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7" name="Google Shape;1027;g11fc49ee2e3_0_7"/>
            <p:cNvSpPr/>
            <p:nvPr/>
          </p:nvSpPr>
          <p:spPr>
            <a:xfrm>
              <a:off x="3762325" y="2499075"/>
              <a:ext cx="8150" cy="38325"/>
            </a:xfrm>
            <a:custGeom>
              <a:rect b="b" l="l" r="r" t="t"/>
              <a:pathLst>
                <a:path extrusionOk="0" h="1533" w="326">
                  <a:moveTo>
                    <a:pt x="0" y="0"/>
                  </a:moveTo>
                  <a:lnTo>
                    <a:pt x="0" y="1533"/>
                  </a:lnTo>
                  <a:lnTo>
                    <a:pt x="326" y="1533"/>
                  </a:lnTo>
                  <a:lnTo>
                    <a:pt x="326"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8" name="Google Shape;1028;g11fc49ee2e3_0_7"/>
            <p:cNvSpPr/>
            <p:nvPr/>
          </p:nvSpPr>
          <p:spPr>
            <a:xfrm>
              <a:off x="3393225" y="2249725"/>
              <a:ext cx="38350" cy="7950"/>
            </a:xfrm>
            <a:custGeom>
              <a:rect b="b" l="l" r="r" t="t"/>
              <a:pathLst>
                <a:path extrusionOk="0" h="318" w="1534">
                  <a:moveTo>
                    <a:pt x="1" y="1"/>
                  </a:moveTo>
                  <a:lnTo>
                    <a:pt x="1" y="317"/>
                  </a:lnTo>
                  <a:lnTo>
                    <a:pt x="1534" y="317"/>
                  </a:lnTo>
                  <a:lnTo>
                    <a:pt x="153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9" name="Google Shape;1029;g11fc49ee2e3_0_7"/>
            <p:cNvSpPr/>
            <p:nvPr/>
          </p:nvSpPr>
          <p:spPr>
            <a:xfrm>
              <a:off x="3393225" y="2233200"/>
              <a:ext cx="38350" cy="7950"/>
            </a:xfrm>
            <a:custGeom>
              <a:rect b="b" l="l" r="r" t="t"/>
              <a:pathLst>
                <a:path extrusionOk="0" h="318" w="1534">
                  <a:moveTo>
                    <a:pt x="1" y="1"/>
                  </a:moveTo>
                  <a:lnTo>
                    <a:pt x="1" y="317"/>
                  </a:lnTo>
                  <a:lnTo>
                    <a:pt x="1534" y="317"/>
                  </a:lnTo>
                  <a:lnTo>
                    <a:pt x="1534"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0" name="Google Shape;1030;g11fc49ee2e3_0_7"/>
            <p:cNvSpPr/>
            <p:nvPr/>
          </p:nvSpPr>
          <p:spPr>
            <a:xfrm>
              <a:off x="4879625" y="1955850"/>
              <a:ext cx="7925" cy="38350"/>
            </a:xfrm>
            <a:custGeom>
              <a:rect b="b" l="l" r="r" t="t"/>
              <a:pathLst>
                <a:path extrusionOk="0" h="1534" w="317">
                  <a:moveTo>
                    <a:pt x="0" y="1"/>
                  </a:moveTo>
                  <a:lnTo>
                    <a:pt x="0" y="1534"/>
                  </a:lnTo>
                  <a:lnTo>
                    <a:pt x="316" y="1534"/>
                  </a:lnTo>
                  <a:lnTo>
                    <a:pt x="31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1" name="Google Shape;1031;g11fc49ee2e3_0_7"/>
            <p:cNvSpPr/>
            <p:nvPr/>
          </p:nvSpPr>
          <p:spPr>
            <a:xfrm>
              <a:off x="4896150" y="1955850"/>
              <a:ext cx="7925" cy="38350"/>
            </a:xfrm>
            <a:custGeom>
              <a:rect b="b" l="l" r="r" t="t"/>
              <a:pathLst>
                <a:path extrusionOk="0" h="1534" w="317">
                  <a:moveTo>
                    <a:pt x="0" y="1"/>
                  </a:moveTo>
                  <a:lnTo>
                    <a:pt x="0" y="1534"/>
                  </a:lnTo>
                  <a:lnTo>
                    <a:pt x="316" y="1534"/>
                  </a:lnTo>
                  <a:lnTo>
                    <a:pt x="31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2" name="Google Shape;1032;g11fc49ee2e3_0_7"/>
            <p:cNvSpPr/>
            <p:nvPr/>
          </p:nvSpPr>
          <p:spPr>
            <a:xfrm>
              <a:off x="4713150" y="731975"/>
              <a:ext cx="8175" cy="38350"/>
            </a:xfrm>
            <a:custGeom>
              <a:rect b="b" l="l" r="r" t="t"/>
              <a:pathLst>
                <a:path extrusionOk="0" h="1534" w="327">
                  <a:moveTo>
                    <a:pt x="1" y="1"/>
                  </a:moveTo>
                  <a:lnTo>
                    <a:pt x="1" y="1533"/>
                  </a:lnTo>
                  <a:lnTo>
                    <a:pt x="327" y="1533"/>
                  </a:lnTo>
                  <a:lnTo>
                    <a:pt x="32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3" name="Google Shape;1033;g11fc49ee2e3_0_7"/>
            <p:cNvSpPr/>
            <p:nvPr/>
          </p:nvSpPr>
          <p:spPr>
            <a:xfrm>
              <a:off x="4729925" y="731975"/>
              <a:ext cx="7925" cy="38350"/>
            </a:xfrm>
            <a:custGeom>
              <a:rect b="b" l="l" r="r" t="t"/>
              <a:pathLst>
                <a:path extrusionOk="0" h="1534" w="317">
                  <a:moveTo>
                    <a:pt x="0" y="1"/>
                  </a:moveTo>
                  <a:lnTo>
                    <a:pt x="0" y="1533"/>
                  </a:lnTo>
                  <a:lnTo>
                    <a:pt x="317" y="1533"/>
                  </a:lnTo>
                  <a:lnTo>
                    <a:pt x="31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4" name="Google Shape;1034;g11fc49ee2e3_0_7"/>
            <p:cNvSpPr/>
            <p:nvPr/>
          </p:nvSpPr>
          <p:spPr>
            <a:xfrm>
              <a:off x="4005650" y="739650"/>
              <a:ext cx="7925" cy="38350"/>
            </a:xfrm>
            <a:custGeom>
              <a:rect b="b" l="l" r="r" t="t"/>
              <a:pathLst>
                <a:path extrusionOk="0" h="1534" w="317">
                  <a:moveTo>
                    <a:pt x="1" y="0"/>
                  </a:moveTo>
                  <a:lnTo>
                    <a:pt x="1" y="1533"/>
                  </a:lnTo>
                  <a:lnTo>
                    <a:pt x="317" y="1533"/>
                  </a:lnTo>
                  <a:lnTo>
                    <a:pt x="31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5" name="Google Shape;1035;g11fc49ee2e3_0_7"/>
            <p:cNvSpPr/>
            <p:nvPr/>
          </p:nvSpPr>
          <p:spPr>
            <a:xfrm>
              <a:off x="4018350" y="721925"/>
              <a:ext cx="58950" cy="71400"/>
            </a:xfrm>
            <a:custGeom>
              <a:rect b="b" l="l" r="r" t="t"/>
              <a:pathLst>
                <a:path extrusionOk="0" h="2856" w="2358">
                  <a:moveTo>
                    <a:pt x="2357" y="0"/>
                  </a:moveTo>
                  <a:lnTo>
                    <a:pt x="0" y="1428"/>
                  </a:lnTo>
                  <a:lnTo>
                    <a:pt x="2357" y="2855"/>
                  </a:lnTo>
                  <a:lnTo>
                    <a:pt x="2357" y="2299"/>
                  </a:lnTo>
                  <a:lnTo>
                    <a:pt x="796" y="1428"/>
                  </a:lnTo>
                  <a:lnTo>
                    <a:pt x="2357" y="556"/>
                  </a:lnTo>
                  <a:lnTo>
                    <a:pt x="235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6" name="Google Shape;1036;g11fc49ee2e3_0_7"/>
            <p:cNvSpPr/>
            <p:nvPr/>
          </p:nvSpPr>
          <p:spPr>
            <a:xfrm>
              <a:off x="3497900" y="1260800"/>
              <a:ext cx="38350" cy="7950"/>
            </a:xfrm>
            <a:custGeom>
              <a:rect b="b" l="l" r="r" t="t"/>
              <a:pathLst>
                <a:path extrusionOk="0" h="318" w="1534">
                  <a:moveTo>
                    <a:pt x="0" y="1"/>
                  </a:moveTo>
                  <a:lnTo>
                    <a:pt x="0" y="317"/>
                  </a:lnTo>
                  <a:lnTo>
                    <a:pt x="1533" y="317"/>
                  </a:lnTo>
                  <a:lnTo>
                    <a:pt x="1533"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7" name="Google Shape;1037;g11fc49ee2e3_0_7"/>
            <p:cNvSpPr/>
            <p:nvPr/>
          </p:nvSpPr>
          <p:spPr>
            <a:xfrm>
              <a:off x="3482325" y="1273500"/>
              <a:ext cx="71650" cy="58950"/>
            </a:xfrm>
            <a:custGeom>
              <a:rect b="b" l="l" r="r" t="t"/>
              <a:pathLst>
                <a:path extrusionOk="0" h="2358" w="2866">
                  <a:moveTo>
                    <a:pt x="1428" y="1"/>
                  </a:moveTo>
                  <a:lnTo>
                    <a:pt x="1" y="2357"/>
                  </a:lnTo>
                  <a:lnTo>
                    <a:pt x="556" y="2357"/>
                  </a:lnTo>
                  <a:lnTo>
                    <a:pt x="1428" y="796"/>
                  </a:lnTo>
                  <a:lnTo>
                    <a:pt x="2300" y="2357"/>
                  </a:lnTo>
                  <a:lnTo>
                    <a:pt x="2865" y="2357"/>
                  </a:lnTo>
                  <a:lnTo>
                    <a:pt x="142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8" name="Google Shape;1038;g11fc49ee2e3_0_7"/>
            <p:cNvSpPr/>
            <p:nvPr/>
          </p:nvSpPr>
          <p:spPr>
            <a:xfrm>
              <a:off x="2199275" y="1544150"/>
              <a:ext cx="38350" cy="7925"/>
            </a:xfrm>
            <a:custGeom>
              <a:rect b="b" l="l" r="r" t="t"/>
              <a:pathLst>
                <a:path extrusionOk="0" h="317" w="1534">
                  <a:moveTo>
                    <a:pt x="1" y="0"/>
                  </a:moveTo>
                  <a:lnTo>
                    <a:pt x="1" y="317"/>
                  </a:lnTo>
                  <a:lnTo>
                    <a:pt x="1534" y="317"/>
                  </a:lnTo>
                  <a:lnTo>
                    <a:pt x="1534"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9" name="Google Shape;1039;g11fc49ee2e3_0_7"/>
            <p:cNvSpPr/>
            <p:nvPr/>
          </p:nvSpPr>
          <p:spPr>
            <a:xfrm>
              <a:off x="2183725" y="1556850"/>
              <a:ext cx="71625" cy="59175"/>
            </a:xfrm>
            <a:custGeom>
              <a:rect b="b" l="l" r="r" t="t"/>
              <a:pathLst>
                <a:path extrusionOk="0" h="2367" w="2865">
                  <a:moveTo>
                    <a:pt x="1437" y="0"/>
                  </a:moveTo>
                  <a:lnTo>
                    <a:pt x="0" y="2366"/>
                  </a:lnTo>
                  <a:lnTo>
                    <a:pt x="556" y="2366"/>
                  </a:lnTo>
                  <a:lnTo>
                    <a:pt x="1437" y="795"/>
                  </a:lnTo>
                  <a:lnTo>
                    <a:pt x="2309" y="2366"/>
                  </a:lnTo>
                  <a:lnTo>
                    <a:pt x="2865" y="2366"/>
                  </a:lnTo>
                  <a:lnTo>
                    <a:pt x="143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0" name="Google Shape;1040;g11fc49ee2e3_0_7"/>
            <p:cNvSpPr/>
            <p:nvPr/>
          </p:nvSpPr>
          <p:spPr>
            <a:xfrm>
              <a:off x="3025825" y="2500250"/>
              <a:ext cx="8175" cy="38350"/>
            </a:xfrm>
            <a:custGeom>
              <a:rect b="b" l="l" r="r" t="t"/>
              <a:pathLst>
                <a:path extrusionOk="0" h="1534" w="327">
                  <a:moveTo>
                    <a:pt x="1" y="1"/>
                  </a:moveTo>
                  <a:lnTo>
                    <a:pt x="1" y="1534"/>
                  </a:lnTo>
                  <a:lnTo>
                    <a:pt x="326" y="1534"/>
                  </a:lnTo>
                  <a:lnTo>
                    <a:pt x="32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1" name="Google Shape;1041;g11fc49ee2e3_0_7"/>
            <p:cNvSpPr/>
            <p:nvPr/>
          </p:nvSpPr>
          <p:spPr>
            <a:xfrm>
              <a:off x="3038750" y="2482550"/>
              <a:ext cx="58950" cy="71625"/>
            </a:xfrm>
            <a:custGeom>
              <a:rect b="b" l="l" r="r" t="t"/>
              <a:pathLst>
                <a:path extrusionOk="0" h="2865" w="2358">
                  <a:moveTo>
                    <a:pt x="2358" y="0"/>
                  </a:moveTo>
                  <a:lnTo>
                    <a:pt x="1" y="1428"/>
                  </a:lnTo>
                  <a:lnTo>
                    <a:pt x="2358" y="2865"/>
                  </a:lnTo>
                  <a:lnTo>
                    <a:pt x="2358" y="2299"/>
                  </a:lnTo>
                  <a:lnTo>
                    <a:pt x="787" y="1428"/>
                  </a:lnTo>
                  <a:lnTo>
                    <a:pt x="2358" y="556"/>
                  </a:lnTo>
                  <a:lnTo>
                    <a:pt x="2358"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2" name="Google Shape;1042;g11fc49ee2e3_0_7"/>
            <p:cNvSpPr/>
            <p:nvPr/>
          </p:nvSpPr>
          <p:spPr>
            <a:xfrm>
              <a:off x="4230550" y="1967125"/>
              <a:ext cx="7925" cy="38350"/>
            </a:xfrm>
            <a:custGeom>
              <a:rect b="b" l="l" r="r" t="t"/>
              <a:pathLst>
                <a:path extrusionOk="0" h="1534" w="317">
                  <a:moveTo>
                    <a:pt x="1" y="0"/>
                  </a:moveTo>
                  <a:lnTo>
                    <a:pt x="1" y="1533"/>
                  </a:lnTo>
                  <a:lnTo>
                    <a:pt x="317" y="1533"/>
                  </a:lnTo>
                  <a:lnTo>
                    <a:pt x="31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3" name="Google Shape;1043;g11fc49ee2e3_0_7"/>
            <p:cNvSpPr/>
            <p:nvPr/>
          </p:nvSpPr>
          <p:spPr>
            <a:xfrm>
              <a:off x="4243250" y="1949400"/>
              <a:ext cx="58950" cy="71400"/>
            </a:xfrm>
            <a:custGeom>
              <a:rect b="b" l="l" r="r" t="t"/>
              <a:pathLst>
                <a:path extrusionOk="0" h="2856" w="2358">
                  <a:moveTo>
                    <a:pt x="2357" y="0"/>
                  </a:moveTo>
                  <a:lnTo>
                    <a:pt x="0" y="1428"/>
                  </a:lnTo>
                  <a:lnTo>
                    <a:pt x="2357" y="2855"/>
                  </a:lnTo>
                  <a:lnTo>
                    <a:pt x="2357" y="2300"/>
                  </a:lnTo>
                  <a:lnTo>
                    <a:pt x="795" y="1428"/>
                  </a:lnTo>
                  <a:lnTo>
                    <a:pt x="2357" y="556"/>
                  </a:lnTo>
                  <a:lnTo>
                    <a:pt x="2357"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4" name="Google Shape;1044;g11fc49ee2e3_0_7"/>
            <p:cNvSpPr/>
            <p:nvPr/>
          </p:nvSpPr>
          <p:spPr>
            <a:xfrm>
              <a:off x="5221400" y="2260525"/>
              <a:ext cx="38350" cy="7925"/>
            </a:xfrm>
            <a:custGeom>
              <a:rect b="b" l="l" r="r" t="t"/>
              <a:pathLst>
                <a:path extrusionOk="0" h="317" w="1534">
                  <a:moveTo>
                    <a:pt x="0" y="0"/>
                  </a:moveTo>
                  <a:lnTo>
                    <a:pt x="0" y="316"/>
                  </a:lnTo>
                  <a:lnTo>
                    <a:pt x="1533" y="316"/>
                  </a:lnTo>
                  <a:lnTo>
                    <a:pt x="1533" y="0"/>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5" name="Google Shape;1045;g11fc49ee2e3_0_7"/>
            <p:cNvSpPr/>
            <p:nvPr/>
          </p:nvSpPr>
          <p:spPr>
            <a:xfrm>
              <a:off x="5205825" y="2273200"/>
              <a:ext cx="71650" cy="58950"/>
            </a:xfrm>
            <a:custGeom>
              <a:rect b="b" l="l" r="r" t="t"/>
              <a:pathLst>
                <a:path extrusionOk="0" h="2358" w="2866">
                  <a:moveTo>
                    <a:pt x="1428" y="1"/>
                  </a:moveTo>
                  <a:lnTo>
                    <a:pt x="1" y="2358"/>
                  </a:lnTo>
                  <a:lnTo>
                    <a:pt x="556" y="2358"/>
                  </a:lnTo>
                  <a:lnTo>
                    <a:pt x="1428" y="796"/>
                  </a:lnTo>
                  <a:lnTo>
                    <a:pt x="2300" y="2358"/>
                  </a:lnTo>
                  <a:lnTo>
                    <a:pt x="2865" y="2358"/>
                  </a:lnTo>
                  <a:lnTo>
                    <a:pt x="1428"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6" name="Google Shape;1046;g11fc49ee2e3_0_7"/>
            <p:cNvSpPr/>
            <p:nvPr/>
          </p:nvSpPr>
          <p:spPr>
            <a:xfrm>
              <a:off x="4982375" y="1227275"/>
              <a:ext cx="7925" cy="38350"/>
            </a:xfrm>
            <a:custGeom>
              <a:rect b="b" l="l" r="r" t="t"/>
              <a:pathLst>
                <a:path extrusionOk="0" h="1534" w="317">
                  <a:moveTo>
                    <a:pt x="0" y="1"/>
                  </a:moveTo>
                  <a:lnTo>
                    <a:pt x="0" y="1534"/>
                  </a:lnTo>
                  <a:lnTo>
                    <a:pt x="316" y="1534"/>
                  </a:lnTo>
                  <a:lnTo>
                    <a:pt x="316"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7" name="Google Shape;1047;g11fc49ee2e3_0_7"/>
            <p:cNvSpPr/>
            <p:nvPr/>
          </p:nvSpPr>
          <p:spPr>
            <a:xfrm>
              <a:off x="4995050" y="1209550"/>
              <a:ext cx="59200" cy="71650"/>
            </a:xfrm>
            <a:custGeom>
              <a:rect b="b" l="l" r="r" t="t"/>
              <a:pathLst>
                <a:path extrusionOk="0" h="2866" w="2368">
                  <a:moveTo>
                    <a:pt x="2367" y="1"/>
                  </a:moveTo>
                  <a:lnTo>
                    <a:pt x="1" y="1438"/>
                  </a:lnTo>
                  <a:lnTo>
                    <a:pt x="2367" y="2865"/>
                  </a:lnTo>
                  <a:lnTo>
                    <a:pt x="2367" y="2310"/>
                  </a:lnTo>
                  <a:lnTo>
                    <a:pt x="796" y="1438"/>
                  </a:lnTo>
                  <a:lnTo>
                    <a:pt x="2367" y="566"/>
                  </a:lnTo>
                  <a:lnTo>
                    <a:pt x="2367" y="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8" name="Google Shape;1048;g11fc49ee2e3_0_7"/>
            <p:cNvSpPr/>
            <p:nvPr/>
          </p:nvSpPr>
          <p:spPr>
            <a:xfrm>
              <a:off x="3067975" y="1015800"/>
              <a:ext cx="452950" cy="316650"/>
            </a:xfrm>
            <a:custGeom>
              <a:rect b="b" l="l" r="r" t="t"/>
              <a:pathLst>
                <a:path extrusionOk="0" h="12666" w="18118">
                  <a:moveTo>
                    <a:pt x="1" y="0"/>
                  </a:moveTo>
                  <a:lnTo>
                    <a:pt x="1" y="316"/>
                  </a:lnTo>
                  <a:lnTo>
                    <a:pt x="796" y="316"/>
                  </a:lnTo>
                  <a:lnTo>
                    <a:pt x="796" y="0"/>
                  </a:lnTo>
                  <a:close/>
                  <a:moveTo>
                    <a:pt x="1591" y="0"/>
                  </a:moveTo>
                  <a:lnTo>
                    <a:pt x="1591" y="316"/>
                  </a:lnTo>
                  <a:lnTo>
                    <a:pt x="2396" y="316"/>
                  </a:lnTo>
                  <a:lnTo>
                    <a:pt x="2396" y="0"/>
                  </a:lnTo>
                  <a:close/>
                  <a:moveTo>
                    <a:pt x="3191" y="0"/>
                  </a:moveTo>
                  <a:lnTo>
                    <a:pt x="3191" y="316"/>
                  </a:lnTo>
                  <a:lnTo>
                    <a:pt x="3986" y="316"/>
                  </a:lnTo>
                  <a:lnTo>
                    <a:pt x="3986" y="0"/>
                  </a:lnTo>
                  <a:close/>
                  <a:moveTo>
                    <a:pt x="4791" y="0"/>
                  </a:moveTo>
                  <a:lnTo>
                    <a:pt x="4791" y="316"/>
                  </a:lnTo>
                  <a:lnTo>
                    <a:pt x="5586" y="316"/>
                  </a:lnTo>
                  <a:lnTo>
                    <a:pt x="5586" y="0"/>
                  </a:lnTo>
                  <a:close/>
                  <a:moveTo>
                    <a:pt x="6381" y="0"/>
                  </a:moveTo>
                  <a:lnTo>
                    <a:pt x="6381" y="316"/>
                  </a:lnTo>
                  <a:lnTo>
                    <a:pt x="7186" y="316"/>
                  </a:lnTo>
                  <a:lnTo>
                    <a:pt x="7186" y="0"/>
                  </a:lnTo>
                  <a:close/>
                  <a:moveTo>
                    <a:pt x="7981" y="0"/>
                  </a:moveTo>
                  <a:lnTo>
                    <a:pt x="7981" y="316"/>
                  </a:lnTo>
                  <a:lnTo>
                    <a:pt x="8776" y="316"/>
                  </a:lnTo>
                  <a:lnTo>
                    <a:pt x="8776" y="0"/>
                  </a:lnTo>
                  <a:close/>
                  <a:moveTo>
                    <a:pt x="9581" y="0"/>
                  </a:moveTo>
                  <a:lnTo>
                    <a:pt x="9581" y="316"/>
                  </a:lnTo>
                  <a:lnTo>
                    <a:pt x="10376" y="316"/>
                  </a:lnTo>
                  <a:lnTo>
                    <a:pt x="10376" y="0"/>
                  </a:lnTo>
                  <a:close/>
                  <a:moveTo>
                    <a:pt x="11171" y="0"/>
                  </a:moveTo>
                  <a:lnTo>
                    <a:pt x="11171" y="316"/>
                  </a:lnTo>
                  <a:lnTo>
                    <a:pt x="11976" y="316"/>
                  </a:lnTo>
                  <a:lnTo>
                    <a:pt x="11976" y="0"/>
                  </a:lnTo>
                  <a:close/>
                  <a:moveTo>
                    <a:pt x="12771" y="0"/>
                  </a:moveTo>
                  <a:lnTo>
                    <a:pt x="12771" y="316"/>
                  </a:lnTo>
                  <a:lnTo>
                    <a:pt x="13566" y="316"/>
                  </a:lnTo>
                  <a:lnTo>
                    <a:pt x="13566" y="0"/>
                  </a:lnTo>
                  <a:close/>
                  <a:moveTo>
                    <a:pt x="14371" y="0"/>
                  </a:moveTo>
                  <a:lnTo>
                    <a:pt x="14371" y="316"/>
                  </a:lnTo>
                  <a:lnTo>
                    <a:pt x="15166" y="316"/>
                  </a:lnTo>
                  <a:lnTo>
                    <a:pt x="15166" y="0"/>
                  </a:lnTo>
                  <a:close/>
                  <a:moveTo>
                    <a:pt x="15962" y="0"/>
                  </a:moveTo>
                  <a:lnTo>
                    <a:pt x="15962" y="316"/>
                  </a:lnTo>
                  <a:lnTo>
                    <a:pt x="16766" y="316"/>
                  </a:lnTo>
                  <a:lnTo>
                    <a:pt x="16766" y="0"/>
                  </a:lnTo>
                  <a:close/>
                  <a:moveTo>
                    <a:pt x="17561" y="0"/>
                  </a:moveTo>
                  <a:lnTo>
                    <a:pt x="17561" y="316"/>
                  </a:lnTo>
                  <a:lnTo>
                    <a:pt x="17801" y="316"/>
                  </a:lnTo>
                  <a:lnTo>
                    <a:pt x="17801" y="556"/>
                  </a:lnTo>
                  <a:lnTo>
                    <a:pt x="18117" y="556"/>
                  </a:lnTo>
                  <a:lnTo>
                    <a:pt x="18117" y="0"/>
                  </a:lnTo>
                  <a:close/>
                  <a:moveTo>
                    <a:pt x="17801" y="1351"/>
                  </a:moveTo>
                  <a:lnTo>
                    <a:pt x="17801" y="2146"/>
                  </a:lnTo>
                  <a:lnTo>
                    <a:pt x="18117" y="2146"/>
                  </a:lnTo>
                  <a:lnTo>
                    <a:pt x="18117" y="1351"/>
                  </a:lnTo>
                  <a:close/>
                  <a:moveTo>
                    <a:pt x="17801" y="2951"/>
                  </a:moveTo>
                  <a:lnTo>
                    <a:pt x="17801" y="3746"/>
                  </a:lnTo>
                  <a:lnTo>
                    <a:pt x="18117" y="3746"/>
                  </a:lnTo>
                  <a:lnTo>
                    <a:pt x="18117" y="2951"/>
                  </a:lnTo>
                  <a:close/>
                  <a:moveTo>
                    <a:pt x="17801" y="4541"/>
                  </a:moveTo>
                  <a:lnTo>
                    <a:pt x="17801" y="5346"/>
                  </a:lnTo>
                  <a:lnTo>
                    <a:pt x="18117" y="5346"/>
                  </a:lnTo>
                  <a:lnTo>
                    <a:pt x="18117" y="4541"/>
                  </a:lnTo>
                  <a:close/>
                  <a:moveTo>
                    <a:pt x="17801" y="6141"/>
                  </a:moveTo>
                  <a:lnTo>
                    <a:pt x="17801" y="6936"/>
                  </a:lnTo>
                  <a:lnTo>
                    <a:pt x="18117" y="6936"/>
                  </a:lnTo>
                  <a:lnTo>
                    <a:pt x="18117" y="6141"/>
                  </a:lnTo>
                  <a:close/>
                  <a:moveTo>
                    <a:pt x="17801" y="7741"/>
                  </a:moveTo>
                  <a:lnTo>
                    <a:pt x="17801" y="8536"/>
                  </a:lnTo>
                  <a:lnTo>
                    <a:pt x="18117" y="8536"/>
                  </a:lnTo>
                  <a:lnTo>
                    <a:pt x="18117" y="7741"/>
                  </a:lnTo>
                  <a:close/>
                  <a:moveTo>
                    <a:pt x="17801" y="9331"/>
                  </a:moveTo>
                  <a:lnTo>
                    <a:pt x="17801" y="10136"/>
                  </a:lnTo>
                  <a:lnTo>
                    <a:pt x="18117" y="10136"/>
                  </a:lnTo>
                  <a:lnTo>
                    <a:pt x="18117" y="9331"/>
                  </a:lnTo>
                  <a:close/>
                  <a:moveTo>
                    <a:pt x="17801" y="10931"/>
                  </a:moveTo>
                  <a:lnTo>
                    <a:pt x="17801" y="11727"/>
                  </a:lnTo>
                  <a:lnTo>
                    <a:pt x="18117" y="11727"/>
                  </a:lnTo>
                  <a:lnTo>
                    <a:pt x="18117" y="10931"/>
                  </a:lnTo>
                  <a:close/>
                  <a:moveTo>
                    <a:pt x="17801" y="12531"/>
                  </a:moveTo>
                  <a:lnTo>
                    <a:pt x="17801" y="12665"/>
                  </a:lnTo>
                  <a:lnTo>
                    <a:pt x="18117" y="12665"/>
                  </a:lnTo>
                  <a:lnTo>
                    <a:pt x="18117" y="12531"/>
                  </a:lnTo>
                  <a:close/>
                </a:path>
              </a:pathLst>
            </a:custGeom>
            <a:solidFill>
              <a:srgbClr val="13111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049" name="Google Shape;1049;g11fc49ee2e3_0_7"/>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Bases de datos</a:t>
            </a:r>
            <a:endParaRPr/>
          </a:p>
          <a:p>
            <a:pPr indent="0" lvl="0" marL="0" rtl="0" algn="l">
              <a:spcBef>
                <a:spcPts val="0"/>
              </a:spcBef>
              <a:spcAft>
                <a:spcPts val="0"/>
              </a:spcAft>
              <a:buNone/>
            </a:pPr>
            <a:r>
              <a:rPr b="0" lang="es" sz="1400">
                <a:solidFill>
                  <a:srgbClr val="CC00CC"/>
                </a:solidFill>
                <a:latin typeface="Sora"/>
                <a:ea typeface="Sora"/>
                <a:cs typeface="Sora"/>
                <a:sym typeface="Sora"/>
              </a:rPr>
              <a:t>relacionales</a:t>
            </a:r>
            <a:endParaRPr>
              <a:solidFill>
                <a:srgbClr val="CC00C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2022-05-06T14:20:03Z</dcterms:created>
  <dc:creator>Stefany Marañon</dc:creator>
</cp:coreProperties>
</file>